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2.9052795031055898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2A-484F-8E10-45D4210CD2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056856"/>
        <c:axId val="370058168"/>
      </c:barChart>
      <c:catAx>
        <c:axId val="37005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58168"/>
        <c:crosses val="autoZero"/>
        <c:auto val="1"/>
        <c:lblAlgn val="ctr"/>
        <c:lblOffset val="100"/>
        <c:noMultiLvlLbl val="0"/>
      </c:catAx>
      <c:valAx>
        <c:axId val="37005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5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7D497-7A34-4C4D-A34C-CC65C1BB6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32B395-0200-40BF-AF0E-DA8340309A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9059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A5B6B-B55C-45BA-9197-324380C9F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42AD1-47DF-4F2D-8D8E-B3E5D88CB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39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2023-08-03T13:00:05Z</dcterms:created>
  <dcterms:modified xsi:type="dcterms:W3CDTF">2023-08-03T13:00:21Z</dcterms:modified>
</cp:coreProperties>
</file>