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Gallery</c:v>
                </c:pt>
                <c:pt idx="1">
                  <c:v>Image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14.148732154272</c:v>
                </c:pt>
                <c:pt idx="1">
                  <c:v>3.9734128845482699</c:v>
                </c:pt>
                <c:pt idx="2">
                  <c:v>4.1507024265645001</c:v>
                </c:pt>
                <c:pt idx="3">
                  <c:v>4.1011960944324004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86-44C0-9B26-5F0729C3A6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664032"/>
        <c:axId val="209027120"/>
      </c:barChart>
      <c:catAx>
        <c:axId val="5366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027120"/>
        <c:crosses val="autoZero"/>
        <c:auto val="1"/>
        <c:lblAlgn val="ctr"/>
        <c:lblOffset val="100"/>
        <c:noMultiLvlLbl val="0"/>
      </c:catAx>
      <c:valAx>
        <c:axId val="20902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6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4AB3-47E0-48E0-8843-3A2B364F1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5CCC86-6D4C-479E-A616-895D2B2F39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6806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71C8D-DBEA-442D-BE6C-73391A720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38B5C-5ABE-4FA3-94B1-666A05466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9971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2023-08-03T11:55:20Z</dcterms:created>
  <dcterms:modified xsi:type="dcterms:W3CDTF">2023-08-03T11:55:36Z</dcterms:modified>
</cp:coreProperties>
</file>