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@MBDAcareers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Photo</c:v>
                </c:pt>
                <c:pt idx="1">
                  <c:v>Text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4.6650831859637796</c:v>
                </c:pt>
                <c:pt idx="1">
                  <c:v>4.9382716049382704</c:v>
                </c:pt>
                <c:pt idx="2">
                  <c:v>9.7087378640776691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5-498C-ABD2-23E1078B41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935632"/>
        <c:axId val="378935960"/>
      </c:barChart>
      <c:catAx>
        <c:axId val="37893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35960"/>
        <c:crosses val="autoZero"/>
        <c:auto val="1"/>
        <c:lblAlgn val="ctr"/>
        <c:lblOffset val="100"/>
        <c:noMultiLvlLbl val="0"/>
      </c:catAx>
      <c:valAx>
        <c:axId val="37893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35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8C842-A52C-4300-A8DA-C0C177F2D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@MBDAcareers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FB7E4F-DBA4-4B61-BA7F-D86FD2F26B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65914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5A8B9D-1CD5-47D1-82AC-C347ADBEB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8A8349-27AB-42C7-823F-A6551032A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7520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@MBDAcareers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@MBDAcareers</dc:title>
  <dc:creator>Frederik Born</dc:creator>
  <cp:lastModifiedBy>Frederik Born</cp:lastModifiedBy>
  <cp:revision>1</cp:revision>
  <dcterms:created xsi:type="dcterms:W3CDTF">2023-08-03T11:16:28Z</dcterms:created>
  <dcterms:modified xsi:type="dcterms:W3CDTF">2023-08-03T11:16:41Z</dcterms:modified>
</cp:coreProperties>
</file>