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DD-440C-BF0C-BE0FD51FF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211224"/>
        <c:axId val="375210896"/>
      </c:barChart>
      <c:catAx>
        <c:axId val="37521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10896"/>
        <c:crosses val="autoZero"/>
        <c:auto val="1"/>
        <c:lblAlgn val="ctr"/>
        <c:lblOffset val="100"/>
        <c:noMultiLvlLbl val="0"/>
      </c:catAx>
      <c:valAx>
        <c:axId val="37521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1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F833-7191-474E-84B9-FA4183BD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849BE6-98F7-406E-A5F5-ECB12452AA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1484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F88C4-D76C-4FD3-9898-082C3B1CA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921A6-EEE5-4B47-83AB-689EEA25F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6505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2023-08-03T10:07:57Z</dcterms:created>
  <dcterms:modified xsi:type="dcterms:W3CDTF">2023-08-03T10:08:12Z</dcterms:modified>
</cp:coreProperties>
</file>