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AD-43C1-88C9-84FCD013B6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2.75</c:v>
                </c:pt>
                <c:pt idx="1">
                  <c:v>14.5</c:v>
                </c:pt>
                <c:pt idx="2">
                  <c:v>1.6666666666666701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AD-43C1-88C9-84FCD013B6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2.9052795031055898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AD-43C1-88C9-84FCD013B6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AD-43C1-88C9-84FCD013B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902000"/>
        <c:axId val="365901672"/>
      </c:barChart>
      <c:catAx>
        <c:axId val="36590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01672"/>
        <c:crosses val="autoZero"/>
        <c:auto val="1"/>
        <c:lblAlgn val="ctr"/>
        <c:lblOffset val="100"/>
        <c:noMultiLvlLbl val="0"/>
      </c:catAx>
      <c:valAx>
        <c:axId val="365901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0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7BBA3-A7E6-406E-9D6E-E00DB3A5B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11F675-64C5-46FC-BE50-4FED716A62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7950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E70DC-CDB6-46B2-AF46-38F099BDC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E3E0B-ABA0-4E41-92F6-B624099D8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2370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2023-08-03T10:05:20Z</dcterms:created>
  <dcterms:modified xsi:type="dcterms:W3CDTF">2023-08-03T10:05:31Z</dcterms:modified>
</cp:coreProperties>
</file>