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5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6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Sheet1!$A$1:$CI$1</c:f>
              <c:strCache>
                <c:ptCount val="87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Practice</c:v>
                </c:pt>
                <c:pt idx="47">
                  <c:v>Legal Services</c:v>
                </c:pt>
                <c:pt idx="48">
                  <c:v>Leisure, Travel &amp; Tourism</c:v>
                </c:pt>
                <c:pt idx="49">
                  <c:v>Logistics &amp; Supply Chain</c:v>
                </c:pt>
                <c:pt idx="50">
                  <c:v>Machinery</c:v>
                </c:pt>
                <c:pt idx="51">
                  <c:v>Management Consulting</c:v>
                </c:pt>
                <c:pt idx="52">
                  <c:v>Maritime</c:v>
                </c:pt>
                <c:pt idx="53">
                  <c:v>Marketing &amp; Advertising</c:v>
                </c:pt>
                <c:pt idx="54">
                  <c:v>Mechanical Or Industrial Engineering</c:v>
                </c:pt>
                <c:pt idx="55">
                  <c:v>Medical Device</c:v>
                </c:pt>
                <c:pt idx="56">
                  <c:v>Military</c:v>
                </c:pt>
                <c:pt idx="57">
                  <c:v>Mining &amp; Metals</c:v>
                </c:pt>
                <c:pt idx="58">
                  <c:v>Non-profit Organization Management</c:v>
                </c:pt>
                <c:pt idx="59">
                  <c:v>Oil &amp; Energy</c:v>
                </c:pt>
                <c:pt idx="60">
                  <c:v>Packaging &amp; Containers</c:v>
                </c:pt>
                <c:pt idx="61">
                  <c:v>Pharmaceuticals</c:v>
                </c:pt>
                <c:pt idx="62">
                  <c:v>Plastics</c:v>
                </c:pt>
                <c:pt idx="63">
                  <c:v>Professional Training &amp; Coaching</c:v>
                </c:pt>
                <c:pt idx="64">
                  <c:v>Program Development</c:v>
                </c:pt>
                <c:pt idx="65">
                  <c:v>Public Policy</c:v>
                </c:pt>
                <c:pt idx="66">
                  <c:v>Public Relations &amp; Communications</c:v>
                </c:pt>
                <c:pt idx="67">
                  <c:v>Public Safety</c:v>
                </c:pt>
                <c:pt idx="68">
                  <c:v>Publishing</c:v>
                </c:pt>
                <c:pt idx="69">
                  <c:v>Railroad Manufacture</c:v>
                </c:pt>
                <c:pt idx="70">
                  <c:v>Real Estate</c:v>
                </c:pt>
                <c:pt idx="71">
                  <c:v>Renewables &amp; Environment</c:v>
                </c:pt>
                <c:pt idx="72">
                  <c:v>Research</c:v>
                </c:pt>
                <c:pt idx="73">
                  <c:v>Restaurants</c:v>
                </c:pt>
                <c:pt idx="74">
                  <c:v>Retail</c:v>
                </c:pt>
                <c:pt idx="75">
                  <c:v>Security &amp; Investigations</c:v>
                </c:pt>
                <c:pt idx="76">
                  <c:v>Semiconductors</c:v>
                </c:pt>
                <c:pt idx="77">
                  <c:v>Shipbuilding</c:v>
                </c:pt>
                <c:pt idx="78">
                  <c:v>Sports</c:v>
                </c:pt>
                <c:pt idx="79">
                  <c:v>Staffing &amp; Recruiting</c:v>
                </c:pt>
                <c:pt idx="80">
                  <c:v>Supermarkets</c:v>
                </c:pt>
                <c:pt idx="81">
                  <c:v>Telecommunications</c:v>
                </c:pt>
                <c:pt idx="82">
                  <c:v>Textiles</c:v>
                </c:pt>
                <c:pt idx="83">
                  <c:v>Think Tanks</c:v>
                </c:pt>
                <c:pt idx="84">
                  <c:v>Transportation/Trucking/Railroad</c:v>
                </c:pt>
                <c:pt idx="85">
                  <c:v>Utilities</c:v>
                </c:pt>
                <c:pt idx="86">
                  <c:v>Wholesale</c:v>
                </c:pt>
              </c:strCache>
            </c:strRef>
          </c:cat>
          <c:val>
            <c:numRef>
              <c:f>Sheet1!$A$2:$CI$2</c:f>
              <c:numCache>
                <c:formatCode>General</c:formatCode>
                <c:ptCount val="87"/>
                <c:pt idx="0">
                  <c:v>842</c:v>
                </c:pt>
                <c:pt idx="1">
                  <c:v>2270</c:v>
                </c:pt>
                <c:pt idx="2">
                  <c:v>307</c:v>
                </c:pt>
                <c:pt idx="3">
                  <c:v>286</c:v>
                </c:pt>
                <c:pt idx="4">
                  <c:v>4652</c:v>
                </c:pt>
                <c:pt idx="5">
                  <c:v>18789</c:v>
                </c:pt>
                <c:pt idx="6">
                  <c:v>939</c:v>
                </c:pt>
                <c:pt idx="7">
                  <c:v>398</c:v>
                </c:pt>
                <c:pt idx="8">
                  <c:v>408</c:v>
                </c:pt>
                <c:pt idx="9">
                  <c:v>319</c:v>
                </c:pt>
                <c:pt idx="10">
                  <c:v>267</c:v>
                </c:pt>
                <c:pt idx="11">
                  <c:v>621</c:v>
                </c:pt>
                <c:pt idx="12">
                  <c:v>555</c:v>
                </c:pt>
                <c:pt idx="13">
                  <c:v>944</c:v>
                </c:pt>
                <c:pt idx="14">
                  <c:v>2041</c:v>
                </c:pt>
                <c:pt idx="15">
                  <c:v>309</c:v>
                </c:pt>
                <c:pt idx="16">
                  <c:v>266</c:v>
                </c:pt>
                <c:pt idx="17">
                  <c:v>4215</c:v>
                </c:pt>
                <c:pt idx="18">
                  <c:v>1792</c:v>
                </c:pt>
                <c:pt idx="19">
                  <c:v>471</c:v>
                </c:pt>
                <c:pt idx="20">
                  <c:v>1118</c:v>
                </c:pt>
                <c:pt idx="21">
                  <c:v>232</c:v>
                </c:pt>
                <c:pt idx="22">
                  <c:v>30246</c:v>
                </c:pt>
                <c:pt idx="23">
                  <c:v>624</c:v>
                </c:pt>
                <c:pt idx="24">
                  <c:v>500</c:v>
                </c:pt>
                <c:pt idx="25">
                  <c:v>4381</c:v>
                </c:pt>
                <c:pt idx="26">
                  <c:v>921</c:v>
                </c:pt>
                <c:pt idx="27">
                  <c:v>336</c:v>
                </c:pt>
                <c:pt idx="28">
                  <c:v>437</c:v>
                </c:pt>
                <c:pt idx="29">
                  <c:v>1179</c:v>
                </c:pt>
                <c:pt idx="30">
                  <c:v>273</c:v>
                </c:pt>
                <c:pt idx="31">
                  <c:v>475</c:v>
                </c:pt>
                <c:pt idx="32">
                  <c:v>3002</c:v>
                </c:pt>
                <c:pt idx="33">
                  <c:v>273</c:v>
                </c:pt>
                <c:pt idx="34">
                  <c:v>3385</c:v>
                </c:pt>
                <c:pt idx="35">
                  <c:v>585</c:v>
                </c:pt>
                <c:pt idx="36">
                  <c:v>390</c:v>
                </c:pt>
                <c:pt idx="37">
                  <c:v>633</c:v>
                </c:pt>
                <c:pt idx="38">
                  <c:v>1085</c:v>
                </c:pt>
                <c:pt idx="39">
                  <c:v>309</c:v>
                </c:pt>
                <c:pt idx="40">
                  <c:v>10299</c:v>
                </c:pt>
                <c:pt idx="41">
                  <c:v>770</c:v>
                </c:pt>
                <c:pt idx="42">
                  <c:v>365</c:v>
                </c:pt>
                <c:pt idx="43">
                  <c:v>591</c:v>
                </c:pt>
                <c:pt idx="44">
                  <c:v>833</c:v>
                </c:pt>
                <c:pt idx="45">
                  <c:v>299</c:v>
                </c:pt>
                <c:pt idx="46">
                  <c:v>463</c:v>
                </c:pt>
                <c:pt idx="47">
                  <c:v>459</c:v>
                </c:pt>
                <c:pt idx="48">
                  <c:v>374</c:v>
                </c:pt>
                <c:pt idx="49">
                  <c:v>1045</c:v>
                </c:pt>
                <c:pt idx="50">
                  <c:v>1663</c:v>
                </c:pt>
                <c:pt idx="51">
                  <c:v>4370</c:v>
                </c:pt>
                <c:pt idx="52">
                  <c:v>481</c:v>
                </c:pt>
                <c:pt idx="53">
                  <c:v>809</c:v>
                </c:pt>
                <c:pt idx="54">
                  <c:v>6160</c:v>
                </c:pt>
                <c:pt idx="55">
                  <c:v>950</c:v>
                </c:pt>
                <c:pt idx="56">
                  <c:v>3039</c:v>
                </c:pt>
                <c:pt idx="57">
                  <c:v>447</c:v>
                </c:pt>
                <c:pt idx="58">
                  <c:v>604</c:v>
                </c:pt>
                <c:pt idx="59">
                  <c:v>2099</c:v>
                </c:pt>
                <c:pt idx="60">
                  <c:v>230</c:v>
                </c:pt>
                <c:pt idx="61">
                  <c:v>852</c:v>
                </c:pt>
                <c:pt idx="62">
                  <c:v>407</c:v>
                </c:pt>
                <c:pt idx="63">
                  <c:v>773</c:v>
                </c:pt>
                <c:pt idx="64">
                  <c:v>402</c:v>
                </c:pt>
                <c:pt idx="65">
                  <c:v>320</c:v>
                </c:pt>
                <c:pt idx="66">
                  <c:v>304</c:v>
                </c:pt>
                <c:pt idx="67">
                  <c:v>326</c:v>
                </c:pt>
                <c:pt idx="68">
                  <c:v>261</c:v>
                </c:pt>
                <c:pt idx="69">
                  <c:v>740</c:v>
                </c:pt>
                <c:pt idx="70">
                  <c:v>684</c:v>
                </c:pt>
                <c:pt idx="71">
                  <c:v>842</c:v>
                </c:pt>
                <c:pt idx="72">
                  <c:v>3097</c:v>
                </c:pt>
                <c:pt idx="73">
                  <c:v>301</c:v>
                </c:pt>
                <c:pt idx="74">
                  <c:v>738</c:v>
                </c:pt>
                <c:pt idx="75">
                  <c:v>780</c:v>
                </c:pt>
                <c:pt idx="76">
                  <c:v>1301</c:v>
                </c:pt>
                <c:pt idx="77">
                  <c:v>720</c:v>
                </c:pt>
                <c:pt idx="78">
                  <c:v>326</c:v>
                </c:pt>
                <c:pt idx="79">
                  <c:v>2256</c:v>
                </c:pt>
                <c:pt idx="80">
                  <c:v>227</c:v>
                </c:pt>
                <c:pt idx="81">
                  <c:v>1921</c:v>
                </c:pt>
                <c:pt idx="82">
                  <c:v>228</c:v>
                </c:pt>
                <c:pt idx="83">
                  <c:v>257</c:v>
                </c:pt>
                <c:pt idx="84">
                  <c:v>1181</c:v>
                </c:pt>
                <c:pt idx="85">
                  <c:v>1346</c:v>
                </c:pt>
                <c:pt idx="86">
                  <c:v>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F4-422C-807C-28BE57097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F691-2667-4576-A4BD-9A6A18FA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6B0183-B319-4F77-AAC7-5BFA6C434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8914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66F22-FFD4-4C39-A393-5D246EA45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F6E2F-972F-4AAF-8B76-FC582ECE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72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2023-08-03T09:14:40Z</dcterms:created>
  <dcterms:modified xsi:type="dcterms:W3CDTF">2023-08-03T09:14:56Z</dcterms:modified>
</cp:coreProperties>
</file>