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Sheet1!$A$1:$J$1</c:f>
              <c:strCache>
                <c:ptCount val="10"/>
                <c:pt idx="0">
                  <c:v>CXO</c:v>
                </c:pt>
                <c:pt idx="1">
                  <c:v>Director</c:v>
                </c:pt>
                <c:pt idx="2">
                  <c:v>Entry</c:v>
                </c:pt>
                <c:pt idx="3">
                  <c:v>Manager</c:v>
                </c:pt>
                <c:pt idx="4">
                  <c:v>Owner</c:v>
                </c:pt>
                <c:pt idx="5">
                  <c:v>Partner</c:v>
                </c:pt>
                <c:pt idx="6">
                  <c:v>Senior</c:v>
                </c:pt>
                <c:pt idx="7">
                  <c:v>Training</c:v>
                </c:pt>
                <c:pt idx="8">
                  <c:v>Unpaid</c:v>
                </c:pt>
                <c:pt idx="9">
                  <c:v>VP</c:v>
                </c:pt>
              </c:strCache>
            </c:strRef>
          </c:cat>
          <c:val>
            <c:numRef>
              <c:f>Sheet1!$A$2:$J$2</c:f>
              <c:numCache>
                <c:formatCode>General</c:formatCode>
                <c:ptCount val="10"/>
                <c:pt idx="0">
                  <c:v>2479</c:v>
                </c:pt>
                <c:pt idx="1">
                  <c:v>13122</c:v>
                </c:pt>
                <c:pt idx="2">
                  <c:v>62832</c:v>
                </c:pt>
                <c:pt idx="3">
                  <c:v>14531</c:v>
                </c:pt>
                <c:pt idx="4">
                  <c:v>1802</c:v>
                </c:pt>
                <c:pt idx="5">
                  <c:v>565</c:v>
                </c:pt>
                <c:pt idx="6">
                  <c:v>49910</c:v>
                </c:pt>
                <c:pt idx="7">
                  <c:v>4011</c:v>
                </c:pt>
                <c:pt idx="8">
                  <c:v>454</c:v>
                </c:pt>
                <c:pt idx="9">
                  <c:v>2948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394-4D8B-A8FE-00ED39F2B9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726D8F-C73D-4829-B9CD-DC0ECBD9C7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Breakdown over Seniority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425890E-B6DC-4C07-95CA-0A925C54AA7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712628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142201-A48E-4D16-B66C-2F71F3E7B8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07/01/2023 - 07/31/2023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81A475-8213-4D53-B19B-DB1D04E58B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629528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Followers Breakdown over Seniority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Followers Breakdown over Seniority | All profiles</dc:title>
  <dc:creator>Frederik Born</dc:creator>
  <cp:lastModifiedBy>Frederik Born</cp:lastModifiedBy>
  <cp:revision>1</cp:revision>
  <dcterms:created xsi:type="dcterms:W3CDTF">2023-08-03T09:11:33Z</dcterms:created>
  <dcterms:modified xsi:type="dcterms:W3CDTF">2023-08-03T09:11:47Z</dcterms:modified>
</cp:coreProperties>
</file>