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19.627401066611199</c:v>
                </c:pt>
                <c:pt idx="1">
                  <c:v>5.0194980848248498</c:v>
                </c:pt>
                <c:pt idx="2">
                  <c:v>3.0905344233497498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B6-41F1-A743-1F2418D2E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628656"/>
        <c:axId val="238002744"/>
      </c:barChart>
      <c:catAx>
        <c:axId val="36862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02744"/>
        <c:crosses val="autoZero"/>
        <c:auto val="1"/>
        <c:lblAlgn val="ctr"/>
        <c:lblOffset val="100"/>
        <c:noMultiLvlLbl val="0"/>
      </c:catAx>
      <c:valAx>
        <c:axId val="23800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62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C7B0A-A3FB-427E-BC77-08D44D125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F1125-C246-4038-9CA7-65685584F7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950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FEDDE-864D-44AA-95E8-CE476C8B3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33150-3088-4ED7-B21F-0F74914E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321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2023-08-02T14:47:18Z</dcterms:created>
  <dcterms:modified xsi:type="dcterms:W3CDTF">2023-08-02T14:47:34Z</dcterms:modified>
</cp:coreProperties>
</file>