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  <c:pt idx="3">
                  <c:v>Link</c:v>
                </c:pt>
                <c:pt idx="4">
                  <c:v>Poll</c:v>
                </c:pt>
                <c:pt idx="5">
                  <c:v>Video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22.8795584067927</c:v>
                </c:pt>
                <c:pt idx="1">
                  <c:v>16.054883328043299</c:v>
                </c:pt>
                <c:pt idx="2">
                  <c:v>4.6699389140879299</c:v>
                </c:pt>
                <c:pt idx="3">
                  <c:v>4.1540182137721997</c:v>
                </c:pt>
                <c:pt idx="4">
                  <c:v>4.55805948371433</c:v>
                </c:pt>
                <c:pt idx="5">
                  <c:v>3.7714673996610002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D2-4F60-B573-A4B6AF3374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5812800"/>
        <c:axId val="225811160"/>
      </c:barChart>
      <c:catAx>
        <c:axId val="22581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811160"/>
        <c:crosses val="autoZero"/>
        <c:auto val="1"/>
        <c:lblAlgn val="ctr"/>
        <c:lblOffset val="100"/>
        <c:noMultiLvlLbl val="0"/>
      </c:catAx>
      <c:valAx>
        <c:axId val="225811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81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16363-49F2-468A-9E31-366DA3902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CA5EC1-A534-4E76-B7A4-BD8B80977C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9079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7DE9F0-1DB8-4E5B-B293-973E7F2CB6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DD9E26-A866-4DDE-8CC2-C6ADB1EA8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7157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2023-08-02T14:46:21Z</dcterms:created>
  <dcterms:modified xsi:type="dcterms:W3CDTF">2023-08-02T14:46:24Z</dcterms:modified>
</cp:coreProperties>
</file>