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337-4017-9C03-E2C9039AF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117224"/>
        <c:axId val="8665416"/>
      </c:barChart>
      <c:catAx>
        <c:axId val="20811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65416"/>
        <c:crosses val="autoZero"/>
        <c:auto val="1"/>
        <c:lblAlgn val="ctr"/>
        <c:lblOffset val="100"/>
        <c:noMultiLvlLbl val="0"/>
      </c:catAx>
      <c:valAx>
        <c:axId val="866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11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7324E-4449-4C05-9A40-901A4CBC7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2E4524-833C-40DD-917B-ECBFDD753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442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2EFD3-41A9-4D42-936B-D9AB60FCC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03285-9123-4047-86D1-776917A5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652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2023-08-02T14:45:38Z</dcterms:created>
  <dcterms:modified xsi:type="dcterms:W3CDTF">2023-08-02T14:45:55Z</dcterms:modified>
</cp:coreProperties>
</file>