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Link</c:v>
                </c:pt>
                <c:pt idx="4">
                  <c:v>Poll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29.3838730871555</c:v>
                </c:pt>
                <c:pt idx="1">
                  <c:v>16.054883328043299</c:v>
                </c:pt>
                <c:pt idx="2">
                  <c:v>4.60002707994055</c:v>
                </c:pt>
                <c:pt idx="3">
                  <c:v>4.1540182137721997</c:v>
                </c:pt>
                <c:pt idx="4">
                  <c:v>4.55805948371433</c:v>
                </c:pt>
                <c:pt idx="5">
                  <c:v>3.99844505843142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3-4B8D-8E53-EE8FF44C8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713464"/>
        <c:axId val="376712808"/>
      </c:barChart>
      <c:catAx>
        <c:axId val="37671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12808"/>
        <c:crosses val="autoZero"/>
        <c:auto val="1"/>
        <c:lblAlgn val="ctr"/>
        <c:lblOffset val="100"/>
        <c:noMultiLvlLbl val="0"/>
      </c:catAx>
      <c:valAx>
        <c:axId val="37671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1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A069-8EDD-4F59-B70D-FC8B2DD3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53EC60-8D5B-4306-BFB1-86A2289086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3191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9CC1A-9FC9-4503-96D2-CE0E138F4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1C566-BFC3-4C5E-A934-9FBF94584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63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2023-08-02T14:43:53Z</dcterms:created>
  <dcterms:modified xsi:type="dcterms:W3CDTF">2023-08-02T14:44:09Z</dcterms:modified>
</cp:coreProperties>
</file>