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2.35662148070907</c:v>
                </c:pt>
                <c:pt idx="1">
                  <c:v>2.8881813739917499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EB-4EB3-AFB6-2947B5C30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2715752"/>
        <c:axId val="225286496"/>
      </c:barChart>
      <c:catAx>
        <c:axId val="22271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286496"/>
        <c:crosses val="autoZero"/>
        <c:auto val="1"/>
        <c:lblAlgn val="ctr"/>
        <c:lblOffset val="100"/>
        <c:noMultiLvlLbl val="0"/>
      </c:catAx>
      <c:valAx>
        <c:axId val="22528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71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5A5EC-E9BF-4BCF-8D05-DDC6AA2C7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43A3C9-8AE6-48A5-A645-AAD8475F12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1894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82953-FA60-47DD-B44F-C23F07894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E719A-92B9-4494-82BF-4D9251DE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256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2023-08-02T14:41:05Z</dcterms:created>
  <dcterms:modified xsi:type="dcterms:W3CDTF">2023-08-02T14:41:19Z</dcterms:modified>
</cp:coreProperties>
</file>