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2.35662148070907</c:v>
                </c:pt>
                <c:pt idx="1">
                  <c:v>2.8881813739917499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EF-4C03-8F46-631CBE58A4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1.2578616352201299</c:v>
                </c:pt>
                <c:pt idx="1">
                  <c:v>3.8286045099074899</c:v>
                </c:pt>
                <c:pt idx="2">
                  <c:v>5.5732484076433098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EF-4C03-8F46-631CBE58A4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2.1621621621621601</c:v>
                </c:pt>
                <c:pt idx="1">
                  <c:v>9.2879472444881301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EF-4C03-8F46-631CBE58A4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Text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4.69081744219325</c:v>
                </c:pt>
                <c:pt idx="2">
                  <c:v>9.7087378640776691</c:v>
                </c:pt>
                <c:pt idx="3">
                  <c:v>4.9382716049382704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EF-4C03-8F46-631CBE58A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91600"/>
        <c:axId val="364721712"/>
      </c:barChart>
      <c:catAx>
        <c:axId val="36159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1712"/>
        <c:crosses val="autoZero"/>
        <c:auto val="1"/>
        <c:lblAlgn val="ctr"/>
        <c:lblOffset val="100"/>
        <c:noMultiLvlLbl val="0"/>
      </c:catAx>
      <c:valAx>
        <c:axId val="36472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9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00C2D-6917-4195-88D6-370D8A1D6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9AF2E1-8FAB-4632-B01F-735FD91EBA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1260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19F6E-115F-4A55-B5B7-E74A77E0C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1C636-8982-460F-BEF1-767E55618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760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2023-08-02T14:38:30Z</dcterms:created>
  <dcterms:modified xsi:type="dcterms:W3CDTF">2023-08-02T14:38:33Z</dcterms:modified>
</cp:coreProperties>
</file>