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6ECC-4216-B6B9-C5FEEF9EAD8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6ECC-4216-B6B9-C5FEEF9EAD8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6ECC-4216-B6B9-C5FEEF9EAD8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6ECC-4216-B6B9-C5FEEF9EA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296816"/>
        <c:axId val="360246760"/>
      </c:barChart>
      <c:catAx>
        <c:axId val="22529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46760"/>
        <c:crosses val="autoZero"/>
        <c:auto val="1"/>
        <c:lblAlgn val="ctr"/>
        <c:lblOffset val="100"/>
        <c:noMultiLvlLbl val="0"/>
      </c:catAx>
      <c:valAx>
        <c:axId val="36024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29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7AD8B-8D2F-45F6-8750-B389B3256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598477-D762-4A1E-841B-B2F3D9C755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1392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73890-2CDA-42B0-A562-5F97488F5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5903A-01AD-4D3B-A9AD-5897E3CA1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583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2023-08-02T14:37:49Z</dcterms:created>
  <dcterms:modified xsi:type="dcterms:W3CDTF">2023-08-02T14:38:05Z</dcterms:modified>
</cp:coreProperties>
</file>