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1.5384615384615401</c:v>
                </c:pt>
                <c:pt idx="2">
                  <c:v>0</c:v>
                </c:pt>
                <c:pt idx="3">
                  <c:v>0</c:v>
                </c:pt>
                <c:pt idx="4">
                  <c:v>9.0909090909090899</c:v>
                </c:pt>
                <c:pt idx="5">
                  <c:v>5.5555555555555598</c:v>
                </c:pt>
                <c:pt idx="6">
                  <c:v>15.789473684210501</c:v>
                </c:pt>
                <c:pt idx="7">
                  <c:v>3.4090909090909101</c:v>
                </c:pt>
                <c:pt idx="15">
                  <c:v>0</c:v>
                </c:pt>
                <c:pt idx="16">
                  <c:v>4.1237113402061896</c:v>
                </c:pt>
                <c:pt idx="17">
                  <c:v>0.99009900990098998</c:v>
                </c:pt>
                <c:pt idx="18">
                  <c:v>0.98039215686274495</c:v>
                </c:pt>
                <c:pt idx="19">
                  <c:v>0</c:v>
                </c:pt>
                <c:pt idx="20">
                  <c:v>0</c:v>
                </c:pt>
                <c:pt idx="21">
                  <c:v>-0.970873786407767</c:v>
                </c:pt>
                <c:pt idx="22">
                  <c:v>0</c:v>
                </c:pt>
                <c:pt idx="23">
                  <c:v>0</c:v>
                </c:pt>
                <c:pt idx="24">
                  <c:v>-1.9607843137254899</c:v>
                </c:pt>
                <c:pt idx="25">
                  <c:v>-1</c:v>
                </c:pt>
                <c:pt idx="26">
                  <c:v>-1.0101010101010099</c:v>
                </c:pt>
                <c:pt idx="27">
                  <c:v>-2.0408163265306101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61-43FB-807C-725367984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298136"/>
        <c:axId val="58773960"/>
      </c:lineChart>
      <c:dateAx>
        <c:axId val="227298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773960"/>
        <c:crosses val="autoZero"/>
        <c:auto val="1"/>
        <c:lblOffset val="100"/>
        <c:baseTimeUnit val="days"/>
      </c:dateAx>
      <c:valAx>
        <c:axId val="5877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9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2FC9F-5B09-4D61-AF41-88CDECDF8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E1851D-732D-4A0F-9F4D-BA12E259F9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9235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2F674-5D26-4B7D-A4A4-6EAED9915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19526-0928-4DF4-BC8E-2BD1D51FF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875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Change Rate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@MBDAItalia</dc:title>
  <dc:creator>Frederik Born</dc:creator>
  <cp:lastModifiedBy>Frederik Born</cp:lastModifiedBy>
  <cp:revision>1</cp:revision>
  <dcterms:created xsi:type="dcterms:W3CDTF">2023-07-06T15:13:47Z</dcterms:created>
  <dcterms:modified xsi:type="dcterms:W3CDTF">2023-07-06T15:14:02Z</dcterms:modified>
</cp:coreProperties>
</file>