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2.8333333333333299</c:v>
                </c:pt>
                <c:pt idx="1">
                  <c:v>1.25</c:v>
                </c:pt>
                <c:pt idx="2">
                  <c:v>0.66666666666666696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0-4592-A5D5-EC5D89BC3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072168"/>
        <c:axId val="56068888"/>
      </c:barChart>
      <c:catAx>
        <c:axId val="5607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68888"/>
        <c:crosses val="autoZero"/>
        <c:auto val="1"/>
        <c:lblAlgn val="ctr"/>
        <c:lblOffset val="100"/>
        <c:noMultiLvlLbl val="0"/>
      </c:catAx>
      <c:valAx>
        <c:axId val="5606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7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A176-DFCB-467D-A11F-A6D6BFF42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C71C72-2427-4080-917C-51BA0CA569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044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78A4F-FFEA-482B-995D-6C5960FFA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E7AA5-8916-4612-B6DE-63BBC0645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18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2023-07-05T21:20:38Z</dcterms:created>
  <dcterms:modified xsi:type="dcterms:W3CDTF">2023-07-05T21:20:54Z</dcterms:modified>
</cp:coreProperties>
</file>