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Reference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31.886960391633501</c:v>
                </c:pt>
                <c:pt idx="1">
                  <c:v>7.3987344853651003</c:v>
                </c:pt>
                <c:pt idx="2">
                  <c:v>16.462346760070002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3-492E-8D1A-AECE5EF16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01928"/>
        <c:axId val="292102256"/>
      </c:barChart>
      <c:catAx>
        <c:axId val="29210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2256"/>
        <c:crosses val="autoZero"/>
        <c:auto val="1"/>
        <c:lblAlgn val="ctr"/>
        <c:lblOffset val="100"/>
        <c:noMultiLvlLbl val="0"/>
      </c:catAx>
      <c:valAx>
        <c:axId val="29210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0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3518-22DF-4819-A557-DA2D7EA9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1F4B46-82D4-414A-B678-010DD0C62F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156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B5CD0-E5CD-433B-BCCA-FA230E9CF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F0D95-1FC5-4783-B3C7-881780BE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989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2023-07-05T20:57:17Z</dcterms:created>
  <dcterms:modified xsi:type="dcterms:W3CDTF">2023-07-05T20:57:31Z</dcterms:modified>
</cp:coreProperties>
</file>