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5.5156511447577801</c:v>
                </c:pt>
                <c:pt idx="1">
                  <c:v>7.0445675254730498</c:v>
                </c:pt>
                <c:pt idx="2">
                  <c:v>11.9931143107876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63-497C-8601-A0FD8567F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2278360"/>
        <c:axId val="372181672"/>
      </c:barChart>
      <c:catAx>
        <c:axId val="232278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181672"/>
        <c:crosses val="autoZero"/>
        <c:auto val="1"/>
        <c:lblAlgn val="ctr"/>
        <c:lblOffset val="100"/>
        <c:noMultiLvlLbl val="0"/>
      </c:catAx>
      <c:valAx>
        <c:axId val="372181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27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B81CD-EB59-47A2-A724-F4C167F63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5DB45E-5836-4874-8B55-878C1F046D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6772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63798-7057-4206-9E53-4EF237818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B1322-DA41-4381-AE0F-E8F982C91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8014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2023-07-05T20:38:05Z</dcterms:created>
  <dcterms:modified xsi:type="dcterms:W3CDTF">2023-07-05T20:38:14Z</dcterms:modified>
</cp:coreProperties>
</file>