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France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12.1666666666667</c:v>
                </c:pt>
                <c:pt idx="1">
                  <c:v>8</c:v>
                </c:pt>
                <c:pt idx="2">
                  <c:v>9.0104166666666696</c:v>
                </c:pt>
                <c:pt idx="3">
                  <c:v>9.9587742504409196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0C-4E1F-8CDD-B053B4D843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8179144"/>
        <c:axId val="368179472"/>
      </c:barChart>
      <c:catAx>
        <c:axId val="368179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179472"/>
        <c:crosses val="autoZero"/>
        <c:auto val="1"/>
        <c:lblAlgn val="ctr"/>
        <c:lblOffset val="100"/>
        <c:noMultiLvlLbl val="0"/>
      </c:catAx>
      <c:valAx>
        <c:axId val="368179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179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36F86-00AA-4611-908F-546B1AE41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A9EB42-C5D6-4507-86B4-14A093B6E7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27131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7192FA-8FF5-4015-8A21-93AD5186D7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7F3B12-AC33-4CC6-B4AC-D7780E2C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1245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France</dc:title>
  <dc:creator>Frederik Born</dc:creator>
  <cp:lastModifiedBy>Frederik Born</cp:lastModifiedBy>
  <cp:revision>1</cp:revision>
  <dcterms:created xsi:type="dcterms:W3CDTF">2023-07-05T18:47:05Z</dcterms:created>
  <dcterms:modified xsi:type="dcterms:W3CDTF">2023-07-05T18:47:20Z</dcterms:modified>
</cp:coreProperties>
</file>