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Reference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6.2936225779295496</c:v>
                </c:pt>
                <c:pt idx="1">
                  <c:v>25.612137985956998</c:v>
                </c:pt>
                <c:pt idx="2">
                  <c:v>4.6885192479528399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D1-4AC4-B1E3-4B6F05449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118960"/>
        <c:axId val="212837048"/>
      </c:barChart>
      <c:catAx>
        <c:axId val="36811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37048"/>
        <c:crosses val="autoZero"/>
        <c:auto val="1"/>
        <c:lblAlgn val="ctr"/>
        <c:lblOffset val="100"/>
        <c:noMultiLvlLbl val="0"/>
      </c:catAx>
      <c:valAx>
        <c:axId val="21283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1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DC58-F529-4F32-A85A-59F7C09B4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3ADB0-8BE7-4509-8604-54F3E57A7A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955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CDB9F-558E-4C24-9371-12C7BD05A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DCDA1-2210-49F8-8AF3-926B518F8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112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2023-07-05T18:19:37Z</dcterms:created>
  <dcterms:modified xsi:type="dcterms:W3CDTF">2023-07-05T18:19:46Z</dcterms:modified>
</cp:coreProperties>
</file>