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C4FD-45E4-A7B0-5DF2FCF28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019024"/>
        <c:axId val="373018696"/>
      </c:barChart>
      <c:catAx>
        <c:axId val="37301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18696"/>
        <c:crosses val="autoZero"/>
        <c:auto val="1"/>
        <c:lblAlgn val="ctr"/>
        <c:lblOffset val="100"/>
        <c:noMultiLvlLbl val="0"/>
      </c:catAx>
      <c:valAx>
        <c:axId val="373018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1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927FE-25AA-401F-9710-59F028885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3E0F0B-F763-4C5F-81C2-B8B920BB49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5672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107A5-B591-4B9A-BA66-41FF887A52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93C2E-FCB1-4EB7-B268-87EA30912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177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2023-07-05T17:18:46Z</dcterms:created>
  <dcterms:modified xsi:type="dcterms:W3CDTF">2023-07-05T17:19:02Z</dcterms:modified>
</cp:coreProperties>
</file>