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Album</c:v>
                </c:pt>
                <c:pt idx="1">
                  <c:v>Photo</c:v>
                </c:pt>
                <c:pt idx="2">
                  <c:v>Video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43.456790123456798</c:v>
                </c:pt>
                <c:pt idx="1">
                  <c:v>4.5851851851851801</c:v>
                </c:pt>
                <c:pt idx="2">
                  <c:v>2.4285714285714302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16-4EC6-AA23-0220C62975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26395648"/>
        <c:axId val="226395976"/>
      </c:barChart>
      <c:catAx>
        <c:axId val="2263956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395976"/>
        <c:crosses val="autoZero"/>
        <c:auto val="1"/>
        <c:lblAlgn val="ctr"/>
        <c:lblOffset val="100"/>
        <c:noMultiLvlLbl val="0"/>
      </c:catAx>
      <c:valAx>
        <c:axId val="226395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39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8E8369-3360-4DF3-9456-F7547BC6EF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MBDA UK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70C8261-6E05-4888-83D9-AB31DBEC739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821948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0FC522-2CCB-4769-B5B0-DB9A8DF28C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06/01/2023 - 06/30/2023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37196B-CAA9-4426-A49D-A643CDAA67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0390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Engagement Rate By Post Type | MBDA UK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MBDA UK</dc:title>
  <dc:creator>Frederik Born</dc:creator>
  <cp:lastModifiedBy>Frederik Born</cp:lastModifiedBy>
  <cp:revision>1</cp:revision>
  <dcterms:created xsi:type="dcterms:W3CDTF">2023-07-05T17:03:39Z</dcterms:created>
  <dcterms:modified xsi:type="dcterms:W3CDTF">2023-07-05T17:03:53Z</dcterms:modified>
</cp:coreProperties>
</file>