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extLst>
            <c:ext xmlns:c16="http://schemas.microsoft.com/office/drawing/2014/chart" uri="{C3380CC4-5D6E-409C-BE32-E72D297353CC}">
              <c16:uniqueId val="{00000000-396A-4D10-8476-9890CC3565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9534208"/>
        <c:axId val="228015536"/>
      </c:barChart>
      <c:catAx>
        <c:axId val="359534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015536"/>
        <c:crosses val="autoZero"/>
        <c:auto val="1"/>
        <c:lblAlgn val="ctr"/>
        <c:lblOffset val="100"/>
        <c:noMultiLvlLbl val="0"/>
      </c:catAx>
      <c:valAx>
        <c:axId val="228015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534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113FB-0B35-409D-A703-83B03B587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8A398A-7CB1-4532-913D-8EF5939DD6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14973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8FBA01-4D07-49DC-B296-746A94A551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FC18B-FE4C-45AE-8ABE-50461F9C7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311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All profiles</dc:title>
  <dc:creator>Frederik Born</dc:creator>
  <cp:lastModifiedBy>Frederik Born</cp:lastModifiedBy>
  <cp:revision>1</cp:revision>
  <dcterms:created xsi:type="dcterms:W3CDTF">2023-07-05T16:39:16Z</dcterms:created>
  <dcterms:modified xsi:type="dcterms:W3CDTF">2023-07-05T16:39:31Z</dcterms:modified>
</cp:coreProperties>
</file>