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5.1020408163265296</c:v>
                </c:pt>
                <c:pt idx="1">
                  <c:v>3.2045010969771202</c:v>
                </c:pt>
                <c:pt idx="2">
                  <c:v>4.2497234654845597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9-4A79-9B34-CEEACDB78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956672"/>
        <c:axId val="363954376"/>
      </c:barChart>
      <c:catAx>
        <c:axId val="36395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954376"/>
        <c:crosses val="autoZero"/>
        <c:auto val="1"/>
        <c:lblAlgn val="ctr"/>
        <c:lblOffset val="100"/>
        <c:noMultiLvlLbl val="0"/>
      </c:catAx>
      <c:valAx>
        <c:axId val="36395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95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CC3E-BE75-43EE-85D0-279D97A5A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@MBDAcareers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4ED595-A823-4D1B-B1F2-4ADE34C433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7391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1167B-7BCA-4C0B-B9C5-66A1D5EEF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BE599-9963-4EC7-A697-2097D2051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06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@MBDAcareers</dc:title>
  <dc:creator>Frederik Born</dc:creator>
  <cp:lastModifiedBy>Frederik Born</cp:lastModifiedBy>
  <cp:revision>1</cp:revision>
  <dcterms:created xsi:type="dcterms:W3CDTF">2023-07-05T16:12:55Z</dcterms:created>
  <dcterms:modified xsi:type="dcterms:W3CDTF">2023-07-05T16:13:12Z</dcterms:modified>
</cp:coreProperties>
</file>