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36.617283950617299</c:v>
                </c:pt>
                <c:pt idx="1">
                  <c:v>12.8775510204082</c:v>
                </c:pt>
                <c:pt idx="2">
                  <c:v>199.60490468042201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8-459B-8E6C-433E59DF0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503488"/>
        <c:axId val="367498896"/>
      </c:barChart>
      <c:catAx>
        <c:axId val="36750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98896"/>
        <c:crosses val="autoZero"/>
        <c:auto val="1"/>
        <c:lblAlgn val="ctr"/>
        <c:lblOffset val="100"/>
        <c:noMultiLvlLbl val="0"/>
      </c:catAx>
      <c:valAx>
        <c:axId val="36749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50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DFABF-0A9E-450D-99FB-6C17395A1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97FF91-9276-4971-BF29-8A4D56A26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157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C8487-819C-4C20-9251-83F9F0018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D241D-CE60-467A-9329-8DAF2D13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39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2023-07-05T16:10:33Z</dcterms:created>
  <dcterms:modified xsi:type="dcterms:W3CDTF">2023-07-05T16:10:36Z</dcterms:modified>
</cp:coreProperties>
</file>