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36.617283950617299</c:v>
                </c:pt>
                <c:pt idx="1">
                  <c:v>12.8775510204082</c:v>
                </c:pt>
                <c:pt idx="2">
                  <c:v>199.60490468042201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86-4869-B975-7471344CD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410416"/>
        <c:axId val="63406480"/>
      </c:barChart>
      <c:catAx>
        <c:axId val="6341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406480"/>
        <c:crosses val="autoZero"/>
        <c:auto val="1"/>
        <c:lblAlgn val="ctr"/>
        <c:lblOffset val="100"/>
        <c:noMultiLvlLbl val="0"/>
      </c:catAx>
      <c:valAx>
        <c:axId val="6340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41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E2C96-5C8B-409F-AAAB-0C7A1F5CD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9673B5-5BC3-4250-AB25-007ACA8F3A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1060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B8D41-80DE-4FF1-9215-6370949F1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997BE-4807-4C75-AFD4-80A9184D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3344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2023-07-05T16:10:10Z</dcterms:created>
  <dcterms:modified xsi:type="dcterms:W3CDTF">2023-07-05T16:10:26Z</dcterms:modified>
</cp:coreProperties>
</file>