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Italia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2.8333333333333299</c:v>
                </c:pt>
                <c:pt idx="1">
                  <c:v>1.25</c:v>
                </c:pt>
                <c:pt idx="2">
                  <c:v>0.66666666666666696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30-4187-8A80-2DCAF6F201B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MBDA France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12.1666666666667</c:v>
                </c:pt>
                <c:pt idx="1">
                  <c:v>9.0131578947368407</c:v>
                </c:pt>
                <c:pt idx="2">
                  <c:v>9.9616188769414595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D30-4187-8A80-2DCAF6F201B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MBDA UK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43.456790123456798</c:v>
                </c:pt>
                <c:pt idx="1">
                  <c:v>4.5851851851851801</c:v>
                </c:pt>
                <c:pt idx="2">
                  <c:v>2.4285714285714302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D30-4187-8A80-2DCAF6F201B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  <c:pt idx="3">
                  <c:v>Link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36.617283950617299</c:v>
                </c:pt>
                <c:pt idx="1">
                  <c:v>12.8775510204082</c:v>
                </c:pt>
                <c:pt idx="2">
                  <c:v>199.60490468042201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D30-4187-8A80-2DCAF6F201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4601672"/>
        <c:axId val="374602000"/>
      </c:barChart>
      <c:catAx>
        <c:axId val="374601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602000"/>
        <c:crosses val="autoZero"/>
        <c:auto val="1"/>
        <c:lblAlgn val="ctr"/>
        <c:lblOffset val="100"/>
        <c:noMultiLvlLbl val="0"/>
      </c:catAx>
      <c:valAx>
        <c:axId val="374602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4601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19D2C4-2489-4142-BA87-F24C72D325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70590D-F346-4A3B-80D8-16FABC39416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63596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986AA6-8295-4A11-AB11-7FA9E7D268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06/01/2023 - 06/30/2023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A64F41-23AA-478D-92EC-5F8E88663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5040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All profiles</dc:title>
  <dc:creator>Frederik Born</dc:creator>
  <cp:lastModifiedBy>Frederik Born</cp:lastModifiedBy>
  <cp:revision>1</cp:revision>
  <dcterms:created xsi:type="dcterms:W3CDTF">2023-07-05T16:02:26Z</dcterms:created>
  <dcterms:modified xsi:type="dcterms:W3CDTF">2023-07-05T16:02:42Z</dcterms:modified>
</cp:coreProperties>
</file>