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5"/>
            <c:bubble3D val="0"/>
            <c:spPr>
              <a:solidFill>
                <a:schemeClr val="accent4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6"/>
            <c:bubble3D val="0"/>
            <c:spPr>
              <a:solidFill>
                <a:schemeClr val="accent5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7"/>
            <c:bubble3D val="0"/>
            <c:spPr>
              <a:solidFill>
                <a:schemeClr val="accent6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8"/>
            <c:bubble3D val="0"/>
            <c:spPr>
              <a:solidFill>
                <a:schemeClr val="accent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9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0"/>
            <c:bubble3D val="0"/>
            <c:spPr>
              <a:solidFill>
                <a:schemeClr val="accent3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1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2"/>
            <c:bubble3D val="0"/>
            <c:spPr>
              <a:solidFill>
                <a:schemeClr val="accent5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3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5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6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7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8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9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0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1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2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3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7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8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9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1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2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3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4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5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6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7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Sheet1!$A$1:$CG$1</c:f>
              <c:strCache>
                <c:ptCount val="85"/>
                <c:pt idx="0">
                  <c:v>Accounting</c:v>
                </c:pt>
                <c:pt idx="1">
                  <c:v>Airlines/Aviation</c:v>
                </c:pt>
                <c:pt idx="2">
                  <c:v>Apparel &amp; Fashion</c:v>
                </c:pt>
                <c:pt idx="3">
                  <c:v>Architecture &amp; Planning</c:v>
                </c:pt>
                <c:pt idx="4">
                  <c:v>Automotive</c:v>
                </c:pt>
                <c:pt idx="5">
                  <c:v>Aviation &amp; Aerospace</c:v>
                </c:pt>
                <c:pt idx="6">
                  <c:v>Banking</c:v>
                </c:pt>
                <c:pt idx="7">
                  <c:v>Biotechnology</c:v>
                </c:pt>
                <c:pt idx="8">
                  <c:v>Building Materials</c:v>
                </c:pt>
                <c:pt idx="9">
                  <c:v>Business Supplies &amp; Equipment</c:v>
                </c:pt>
                <c:pt idx="10">
                  <c:v>Capital Markets</c:v>
                </c:pt>
                <c:pt idx="11">
                  <c:v>Chemicals</c:v>
                </c:pt>
                <c:pt idx="12">
                  <c:v>Civic &amp; Social Organization</c:v>
                </c:pt>
                <c:pt idx="13">
                  <c:v>Civil Engineering</c:v>
                </c:pt>
                <c:pt idx="14">
                  <c:v>Computer &amp; Network Security</c:v>
                </c:pt>
                <c:pt idx="15">
                  <c:v>Computer Hardware</c:v>
                </c:pt>
                <c:pt idx="16">
                  <c:v>Computer Networking</c:v>
                </c:pt>
                <c:pt idx="17">
                  <c:v>Computer Software</c:v>
                </c:pt>
                <c:pt idx="18">
                  <c:v>Construction</c:v>
                </c:pt>
                <c:pt idx="19">
                  <c:v>Consumer Electronics</c:v>
                </c:pt>
                <c:pt idx="20">
                  <c:v>Consumer Goods</c:v>
                </c:pt>
                <c:pt idx="21">
                  <c:v>Consumer Services</c:v>
                </c:pt>
                <c:pt idx="22">
                  <c:v>Defense &amp; Space</c:v>
                </c:pt>
                <c:pt idx="23">
                  <c:v>Design</c:v>
                </c:pt>
                <c:pt idx="24">
                  <c:v>Education Management</c:v>
                </c:pt>
                <c:pt idx="25">
                  <c:v>Electrical &amp; Electronic Manufacturing</c:v>
                </c:pt>
                <c:pt idx="26">
                  <c:v>Environmental Services</c:v>
                </c:pt>
                <c:pt idx="27">
                  <c:v>Events Services</c:v>
                </c:pt>
                <c:pt idx="28">
                  <c:v>Facilities Services</c:v>
                </c:pt>
                <c:pt idx="29">
                  <c:v>Financial Services</c:v>
                </c:pt>
                <c:pt idx="30">
                  <c:v>Food &amp; Beverages</c:v>
                </c:pt>
                <c:pt idx="31">
                  <c:v>Food Production</c:v>
                </c:pt>
                <c:pt idx="32">
                  <c:v>Government Administration</c:v>
                </c:pt>
                <c:pt idx="33">
                  <c:v>Health, Wellness &amp; Fitness</c:v>
                </c:pt>
                <c:pt idx="34">
                  <c:v>Higher Education</c:v>
                </c:pt>
                <c:pt idx="35">
                  <c:v>Hospital &amp; Health Care</c:v>
                </c:pt>
                <c:pt idx="36">
                  <c:v>Hospitality</c:v>
                </c:pt>
                <c:pt idx="37">
                  <c:v>Human Resources</c:v>
                </c:pt>
                <c:pt idx="38">
                  <c:v>Industrial Automation</c:v>
                </c:pt>
                <c:pt idx="39">
                  <c:v>Information Services</c:v>
                </c:pt>
                <c:pt idx="40">
                  <c:v>Information Technology &amp; Services</c:v>
                </c:pt>
                <c:pt idx="41">
                  <c:v>Insurance</c:v>
                </c:pt>
                <c:pt idx="42">
                  <c:v>International Affairs</c:v>
                </c:pt>
                <c:pt idx="43">
                  <c:v>International Trade &amp; Development</c:v>
                </c:pt>
                <c:pt idx="44">
                  <c:v>Internet</c:v>
                </c:pt>
                <c:pt idx="45">
                  <c:v>Investment Management</c:v>
                </c:pt>
                <c:pt idx="46">
                  <c:v>Law Practice</c:v>
                </c:pt>
                <c:pt idx="47">
                  <c:v>Legal Services</c:v>
                </c:pt>
                <c:pt idx="48">
                  <c:v>Leisure, Travel &amp; Tourism</c:v>
                </c:pt>
                <c:pt idx="49">
                  <c:v>Logistics &amp; Supply Chain</c:v>
                </c:pt>
                <c:pt idx="50">
                  <c:v>Machinery</c:v>
                </c:pt>
                <c:pt idx="51">
                  <c:v>Management Consulting</c:v>
                </c:pt>
                <c:pt idx="52">
                  <c:v>Maritime</c:v>
                </c:pt>
                <c:pt idx="53">
                  <c:v>Marketing &amp; Advertising</c:v>
                </c:pt>
                <c:pt idx="54">
                  <c:v>Mechanical Or Industrial Engineering</c:v>
                </c:pt>
                <c:pt idx="55">
                  <c:v>Medical Device</c:v>
                </c:pt>
                <c:pt idx="56">
                  <c:v>Military</c:v>
                </c:pt>
                <c:pt idx="57">
                  <c:v>Mining &amp; Metals</c:v>
                </c:pt>
                <c:pt idx="58">
                  <c:v>Non-profit Organization Management</c:v>
                </c:pt>
                <c:pt idx="59">
                  <c:v>Oil &amp; Energy</c:v>
                </c:pt>
                <c:pt idx="60">
                  <c:v>Packaging &amp; Containers</c:v>
                </c:pt>
                <c:pt idx="61">
                  <c:v>Pharmaceuticals</c:v>
                </c:pt>
                <c:pt idx="62">
                  <c:v>Plastics</c:v>
                </c:pt>
                <c:pt idx="63">
                  <c:v>Professional Training &amp; Coaching</c:v>
                </c:pt>
                <c:pt idx="64">
                  <c:v>Program Development</c:v>
                </c:pt>
                <c:pt idx="65">
                  <c:v>Public Policy</c:v>
                </c:pt>
                <c:pt idx="66">
                  <c:v>Public Relations &amp; Communications</c:v>
                </c:pt>
                <c:pt idx="67">
                  <c:v>Public Safety</c:v>
                </c:pt>
                <c:pt idx="68">
                  <c:v>Publishing</c:v>
                </c:pt>
                <c:pt idx="69">
                  <c:v>Railroad Manufacture</c:v>
                </c:pt>
                <c:pt idx="70">
                  <c:v>Real Estate</c:v>
                </c:pt>
                <c:pt idx="71">
                  <c:v>Renewables &amp; Environment</c:v>
                </c:pt>
                <c:pt idx="72">
                  <c:v>Research</c:v>
                </c:pt>
                <c:pt idx="73">
                  <c:v>Restaurants</c:v>
                </c:pt>
                <c:pt idx="74">
                  <c:v>Retail</c:v>
                </c:pt>
                <c:pt idx="75">
                  <c:v>Security &amp; Investigations</c:v>
                </c:pt>
                <c:pt idx="76">
                  <c:v>Semiconductors</c:v>
                </c:pt>
                <c:pt idx="77">
                  <c:v>Shipbuilding</c:v>
                </c:pt>
                <c:pt idx="78">
                  <c:v>Sports</c:v>
                </c:pt>
                <c:pt idx="79">
                  <c:v>Staffing &amp; Recruiting</c:v>
                </c:pt>
                <c:pt idx="80">
                  <c:v>Telecommunications</c:v>
                </c:pt>
                <c:pt idx="81">
                  <c:v>Think Tanks</c:v>
                </c:pt>
                <c:pt idx="82">
                  <c:v>Transportation/Trucking/Railroad</c:v>
                </c:pt>
                <c:pt idx="83">
                  <c:v>Utilities</c:v>
                </c:pt>
                <c:pt idx="84">
                  <c:v>Wholesale</c:v>
                </c:pt>
              </c:strCache>
            </c:strRef>
          </c:cat>
          <c:val>
            <c:numRef>
              <c:f>Sheet1!$A$2:$CG$2</c:f>
              <c:numCache>
                <c:formatCode>General</c:formatCode>
                <c:ptCount val="85"/>
                <c:pt idx="0">
                  <c:v>843</c:v>
                </c:pt>
                <c:pt idx="1">
                  <c:v>2223</c:v>
                </c:pt>
                <c:pt idx="2">
                  <c:v>299</c:v>
                </c:pt>
                <c:pt idx="3">
                  <c:v>274</c:v>
                </c:pt>
                <c:pt idx="4">
                  <c:v>4533</c:v>
                </c:pt>
                <c:pt idx="5">
                  <c:v>18465</c:v>
                </c:pt>
                <c:pt idx="6">
                  <c:v>921</c:v>
                </c:pt>
                <c:pt idx="7">
                  <c:v>381</c:v>
                </c:pt>
                <c:pt idx="8">
                  <c:v>399</c:v>
                </c:pt>
                <c:pt idx="9">
                  <c:v>310</c:v>
                </c:pt>
                <c:pt idx="10">
                  <c:v>265</c:v>
                </c:pt>
                <c:pt idx="11">
                  <c:v>609</c:v>
                </c:pt>
                <c:pt idx="12">
                  <c:v>533</c:v>
                </c:pt>
                <c:pt idx="13">
                  <c:v>925</c:v>
                </c:pt>
                <c:pt idx="14">
                  <c:v>2056</c:v>
                </c:pt>
                <c:pt idx="15">
                  <c:v>306</c:v>
                </c:pt>
                <c:pt idx="16">
                  <c:v>267</c:v>
                </c:pt>
                <c:pt idx="17">
                  <c:v>4140</c:v>
                </c:pt>
                <c:pt idx="18">
                  <c:v>1749</c:v>
                </c:pt>
                <c:pt idx="19">
                  <c:v>456</c:v>
                </c:pt>
                <c:pt idx="20">
                  <c:v>1099</c:v>
                </c:pt>
                <c:pt idx="21">
                  <c:v>229</c:v>
                </c:pt>
                <c:pt idx="22">
                  <c:v>29770</c:v>
                </c:pt>
                <c:pt idx="23">
                  <c:v>600</c:v>
                </c:pt>
                <c:pt idx="24">
                  <c:v>485</c:v>
                </c:pt>
                <c:pt idx="25">
                  <c:v>4306</c:v>
                </c:pt>
                <c:pt idx="26">
                  <c:v>897</c:v>
                </c:pt>
                <c:pt idx="27">
                  <c:v>326</c:v>
                </c:pt>
                <c:pt idx="28">
                  <c:v>429</c:v>
                </c:pt>
                <c:pt idx="29">
                  <c:v>1155</c:v>
                </c:pt>
                <c:pt idx="30">
                  <c:v>252</c:v>
                </c:pt>
                <c:pt idx="31">
                  <c:v>455</c:v>
                </c:pt>
                <c:pt idx="32">
                  <c:v>2957</c:v>
                </c:pt>
                <c:pt idx="33">
                  <c:v>272</c:v>
                </c:pt>
                <c:pt idx="34">
                  <c:v>3360</c:v>
                </c:pt>
                <c:pt idx="35">
                  <c:v>564</c:v>
                </c:pt>
                <c:pt idx="36">
                  <c:v>373</c:v>
                </c:pt>
                <c:pt idx="37">
                  <c:v>646</c:v>
                </c:pt>
                <c:pt idx="38">
                  <c:v>1069</c:v>
                </c:pt>
                <c:pt idx="39">
                  <c:v>294</c:v>
                </c:pt>
                <c:pt idx="40">
                  <c:v>10136</c:v>
                </c:pt>
                <c:pt idx="41">
                  <c:v>751</c:v>
                </c:pt>
                <c:pt idx="42">
                  <c:v>372</c:v>
                </c:pt>
                <c:pt idx="43">
                  <c:v>585</c:v>
                </c:pt>
                <c:pt idx="44">
                  <c:v>795</c:v>
                </c:pt>
                <c:pt idx="45">
                  <c:v>300</c:v>
                </c:pt>
                <c:pt idx="46">
                  <c:v>451</c:v>
                </c:pt>
                <c:pt idx="47">
                  <c:v>454</c:v>
                </c:pt>
                <c:pt idx="48">
                  <c:v>370</c:v>
                </c:pt>
                <c:pt idx="49">
                  <c:v>1040</c:v>
                </c:pt>
                <c:pt idx="50">
                  <c:v>1633</c:v>
                </c:pt>
                <c:pt idx="51">
                  <c:v>4328</c:v>
                </c:pt>
                <c:pt idx="52">
                  <c:v>469</c:v>
                </c:pt>
                <c:pt idx="53">
                  <c:v>787</c:v>
                </c:pt>
                <c:pt idx="54">
                  <c:v>6108</c:v>
                </c:pt>
                <c:pt idx="55">
                  <c:v>931</c:v>
                </c:pt>
                <c:pt idx="56">
                  <c:v>2942</c:v>
                </c:pt>
                <c:pt idx="57">
                  <c:v>476</c:v>
                </c:pt>
                <c:pt idx="58">
                  <c:v>586</c:v>
                </c:pt>
                <c:pt idx="59">
                  <c:v>2090</c:v>
                </c:pt>
                <c:pt idx="60">
                  <c:v>226</c:v>
                </c:pt>
                <c:pt idx="61">
                  <c:v>837</c:v>
                </c:pt>
                <c:pt idx="62">
                  <c:v>397</c:v>
                </c:pt>
                <c:pt idx="63">
                  <c:v>744</c:v>
                </c:pt>
                <c:pt idx="64">
                  <c:v>399</c:v>
                </c:pt>
                <c:pt idx="65">
                  <c:v>304</c:v>
                </c:pt>
                <c:pt idx="66">
                  <c:v>295</c:v>
                </c:pt>
                <c:pt idx="67">
                  <c:v>318</c:v>
                </c:pt>
                <c:pt idx="68">
                  <c:v>262</c:v>
                </c:pt>
                <c:pt idx="69">
                  <c:v>717</c:v>
                </c:pt>
                <c:pt idx="70">
                  <c:v>662</c:v>
                </c:pt>
                <c:pt idx="71">
                  <c:v>838</c:v>
                </c:pt>
                <c:pt idx="72">
                  <c:v>3078</c:v>
                </c:pt>
                <c:pt idx="73">
                  <c:v>301</c:v>
                </c:pt>
                <c:pt idx="74">
                  <c:v>708</c:v>
                </c:pt>
                <c:pt idx="75">
                  <c:v>752</c:v>
                </c:pt>
                <c:pt idx="76">
                  <c:v>1272</c:v>
                </c:pt>
                <c:pt idx="77">
                  <c:v>718</c:v>
                </c:pt>
                <c:pt idx="78">
                  <c:v>324</c:v>
                </c:pt>
                <c:pt idx="79">
                  <c:v>2185</c:v>
                </c:pt>
                <c:pt idx="80">
                  <c:v>1899</c:v>
                </c:pt>
                <c:pt idx="81">
                  <c:v>245</c:v>
                </c:pt>
                <c:pt idx="82">
                  <c:v>1154</c:v>
                </c:pt>
                <c:pt idx="83">
                  <c:v>1309</c:v>
                </c:pt>
                <c:pt idx="84">
                  <c:v>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FF-492E-94E7-99170B5D2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4F0C4-2D41-409F-916E-3876FAA49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A2333B-39B3-4ADB-89DB-3A8715CF2B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2759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13D5A-2903-4776-BE1D-CBE039A36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07/01/2023 - 07/04/2023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69C35-F522-4A4D-99E7-5AF7F9762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737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Industry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</dc:title>
  <dc:creator>Frederik Born</dc:creator>
  <cp:lastModifiedBy>Frederik Born</cp:lastModifiedBy>
  <cp:revision>1</cp:revision>
  <dcterms:created xsi:type="dcterms:W3CDTF">2023-07-05T15:02:12Z</dcterms:created>
  <dcterms:modified xsi:type="dcterms:W3CDTF">2023-07-05T15:02:24Z</dcterms:modified>
</cp:coreProperties>
</file>