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Sheet1!$A$1:$J$1</c:f>
              <c:strCache>
                <c:ptCount val="10"/>
                <c:pt idx="0">
                  <c:v>CXO</c:v>
                </c:pt>
                <c:pt idx="1">
                  <c:v>Director</c:v>
                </c:pt>
                <c:pt idx="2">
                  <c:v>Entry</c:v>
                </c:pt>
                <c:pt idx="3">
                  <c:v>Manager</c:v>
                </c:pt>
                <c:pt idx="4">
                  <c:v>Owner</c:v>
                </c:pt>
                <c:pt idx="5">
                  <c:v>Partner</c:v>
                </c:pt>
                <c:pt idx="6">
                  <c:v>Senior</c:v>
                </c:pt>
                <c:pt idx="7">
                  <c:v>Training</c:v>
                </c:pt>
                <c:pt idx="8">
                  <c:v>Unpaid</c:v>
                </c:pt>
                <c:pt idx="9">
                  <c:v>VP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2464</c:v>
                </c:pt>
                <c:pt idx="1">
                  <c:v>12834</c:v>
                </c:pt>
                <c:pt idx="2">
                  <c:v>61465</c:v>
                </c:pt>
                <c:pt idx="3">
                  <c:v>14246</c:v>
                </c:pt>
                <c:pt idx="4">
                  <c:v>1742</c:v>
                </c:pt>
                <c:pt idx="5">
                  <c:v>544</c:v>
                </c:pt>
                <c:pt idx="6">
                  <c:v>48811</c:v>
                </c:pt>
                <c:pt idx="7">
                  <c:v>3898</c:v>
                </c:pt>
                <c:pt idx="8">
                  <c:v>436</c:v>
                </c:pt>
                <c:pt idx="9">
                  <c:v>2885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22-403D-9724-3715000507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84ECB-929F-42EA-833D-62A5D0945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556A2B-C011-448D-990F-6410415593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940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E2BBD-D9F7-40CD-A4DC-4FDD8654D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5E602-7A88-4A98-B600-19EFEA25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2354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Seniority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Seniority | All profiles</dc:title>
  <dc:creator>Frederik Born</dc:creator>
  <cp:lastModifiedBy>Frederik Born</cp:lastModifiedBy>
  <cp:revision>1</cp:revision>
  <dcterms:created xsi:type="dcterms:W3CDTF">2023-07-05T15:00:01Z</dcterms:created>
  <dcterms:modified xsi:type="dcterms:W3CDTF">2023-07-05T15:00:14Z</dcterms:modified>
</cp:coreProperties>
</file>