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Document</c:v>
                </c:pt>
                <c:pt idx="1">
                  <c:v>Image</c:v>
                </c:pt>
                <c:pt idx="2">
                  <c:v>Reference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37.910344158902703</c:v>
                </c:pt>
                <c:pt idx="1">
                  <c:v>4.4442600906471004</c:v>
                </c:pt>
                <c:pt idx="2">
                  <c:v>11.9366330883195</c:v>
                </c:pt>
                <c:pt idx="3">
                  <c:v>4.2024119732007001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1B-4E46-9D94-2257AD1309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1141816"/>
        <c:axId val="361142144"/>
      </c:barChart>
      <c:catAx>
        <c:axId val="361141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142144"/>
        <c:crosses val="autoZero"/>
        <c:auto val="1"/>
        <c:lblAlgn val="ctr"/>
        <c:lblOffset val="100"/>
        <c:noMultiLvlLbl val="0"/>
      </c:catAx>
      <c:valAx>
        <c:axId val="361142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141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A2A45-06C5-4EBE-A8AA-32661868E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83845D-BCEB-492D-92BF-70262BA0A7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28569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7FA0A6-A2AA-4ABE-A487-54BF75FE1F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06/01/2023 - 06/30/2023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4148D1-0B52-4846-B044-0CC7A1C75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8481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All profiles</dc:title>
  <dc:creator>Frederik Born</dc:creator>
  <cp:lastModifiedBy>Frederik Born</cp:lastModifiedBy>
  <cp:revision>1</cp:revision>
  <dcterms:created xsi:type="dcterms:W3CDTF">2023-07-05T14:54:48Z</dcterms:created>
  <dcterms:modified xsi:type="dcterms:W3CDTF">2023-07-05T14:55:05Z</dcterms:modified>
</cp:coreProperties>
</file>