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3" autoAdjust="0"/>
    <p:restoredTop sz="94692" autoAdjust="0"/>
  </p:normalViewPr>
  <p:slideViewPr>
    <p:cSldViewPr snapToGrid="0">
      <p:cViewPr varScale="1">
        <p:scale>
          <a:sx n="95" d="100"/>
          <a:sy n="95" d="100"/>
        </p:scale>
        <p:origin x="102" y="3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Sheet1!$A$2:$A$6</c:f>
            </c:multiLvlStrRef>
          </c:cat>
          <c:val>
            <c:numRef>
              <c:f>Sheet1!$B$2:$B$6</c:f>
            </c:numRef>
          </c:val>
          <c:extLst>
            <c:ext xmlns:c16="http://schemas.microsoft.com/office/drawing/2014/chart" uri="{C3380CC4-5D6E-409C-BE32-E72D297353CC}">
              <c16:uniqueId val="{00000000-964D-4044-B695-1244047EDE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0192216"/>
        <c:axId val="360194512"/>
      </c:barChart>
      <c:catAx>
        <c:axId val="360192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194512"/>
        <c:crosses val="autoZero"/>
        <c:auto val="1"/>
        <c:lblAlgn val="ctr"/>
        <c:lblOffset val="100"/>
        <c:noMultiLvlLbl val="0"/>
      </c:catAx>
      <c:valAx>
        <c:axId val="360194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192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6C66E2-658C-45AB-98E8-E7579BA641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Engagement Rate By Post Type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AD8BAFB-6F2F-4F73-9EA6-BB1B8CCFA87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338768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B70664-EAD1-4423-8B12-0EC2DE5DC5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06/01/2023 - 06/30/2023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B8482F-2DA6-4108-A2D6-9CAC105019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240763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Engagement Rate By Post Type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Engagement Rate By Post Type | All profiles</dc:title>
  <dc:creator>Frederik Born</dc:creator>
  <cp:lastModifiedBy>Frederik Born</cp:lastModifiedBy>
  <cp:revision>1</cp:revision>
  <dcterms:created xsi:type="dcterms:W3CDTF">2023-07-05T14:40:35Z</dcterms:created>
  <dcterms:modified xsi:type="dcterms:W3CDTF">2023-07-05T14:40:38Z</dcterms:modified>
</cp:coreProperties>
</file>