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F9B5-4510-8ADD-4F96822F3A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2284000"/>
        <c:axId val="222282032"/>
      </c:barChart>
      <c:catAx>
        <c:axId val="222284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282032"/>
        <c:crosses val="autoZero"/>
        <c:auto val="1"/>
        <c:lblAlgn val="ctr"/>
        <c:lblOffset val="100"/>
        <c:noMultiLvlLbl val="0"/>
      </c:catAx>
      <c:valAx>
        <c:axId val="222282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284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DABEC-F0DF-458B-82F6-C103F1264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CB98FD-0E23-40A1-9236-AFADC09C0C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8038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3EED0B-A537-410C-A17E-C63A57CA0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904FCD-27AD-4851-AC32-23CDAF115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5085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@MBDAGroup</dc:title>
  <dc:creator>Frederik Born</dc:creator>
  <cp:lastModifiedBy>Frederik Born</cp:lastModifiedBy>
  <cp:revision>1</cp:revision>
  <dcterms:created xsi:type="dcterms:W3CDTF">2023-07-05T14:05:34Z</dcterms:created>
  <dcterms:modified xsi:type="dcterms:W3CDTF">2023-07-05T14:05:50Z</dcterms:modified>
</cp:coreProperties>
</file>