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Sheet1!$B$2:$B$4</c:f>
            </c:numRef>
          </c:val>
          <c:extLst>
            <c:ext xmlns:c16="http://schemas.microsoft.com/office/drawing/2014/chart" uri="{C3380CC4-5D6E-409C-BE32-E72D297353CC}">
              <c16:uniqueId val="{00000000-65CB-4E6B-840C-CFB33A4898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4046736"/>
        <c:axId val="364047392"/>
      </c:barChart>
      <c:catAx>
        <c:axId val="364046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047392"/>
        <c:crosses val="autoZero"/>
        <c:auto val="1"/>
        <c:lblAlgn val="ctr"/>
        <c:lblOffset val="100"/>
        <c:noMultiLvlLbl val="0"/>
      </c:catAx>
      <c:valAx>
        <c:axId val="364047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046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D06057-2534-4BAF-8408-402D8D2D89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Engagement Rate By Tweet Type | @MBDAGroup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FE379C8-8D8A-40FC-854A-398BE171E87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635873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9A0A1F-3662-43C9-85A6-E764B0902E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06/01/2023 - 06/30/2023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1739B2-6E10-437B-B628-3A37718C39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327311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Engagement Rate By Tweet Type | @MBDAGroup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Engagement Rate By Tweet Type | @MBDAGroup</dc:title>
  <dc:creator>Frederik Born</dc:creator>
  <cp:lastModifiedBy>Frederik Born</cp:lastModifiedBy>
  <cp:revision>1</cp:revision>
  <dcterms:created xsi:type="dcterms:W3CDTF">2023-07-05T14:01:08Z</dcterms:created>
  <dcterms:modified xsi:type="dcterms:W3CDTF">2023-07-05T14:01:22Z</dcterms:modified>
</cp:coreProperties>
</file>