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792-48F9-8714-F7C538B57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490152"/>
        <c:axId val="368654424"/>
      </c:barChart>
      <c:catAx>
        <c:axId val="23049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654424"/>
        <c:crosses val="autoZero"/>
        <c:auto val="1"/>
        <c:lblAlgn val="ctr"/>
        <c:lblOffset val="100"/>
        <c:noMultiLvlLbl val="0"/>
      </c:catAx>
      <c:valAx>
        <c:axId val="36865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9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9743B-659A-407E-B19D-ACCAAD9BE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28873A-6437-4FCE-8DEF-F59768CE60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944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84615-00DC-4072-8087-755E38E98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9C069-3292-4859-9883-42EEC4D49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75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2023-07-05T14:00:07Z</dcterms:created>
  <dcterms:modified xsi:type="dcterms:W3CDTF">2023-07-05T14:00:22Z</dcterms:modified>
</cp:coreProperties>
</file>