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3.8353162179085798</c:v>
                </c:pt>
                <c:pt idx="1">
                  <c:v>3.85590741961117</c:v>
                </c:pt>
                <c:pt idx="2">
                  <c:v>7.1969841477045504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B4-47BA-9793-7309B901C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5.0610380245796396</c:v>
                </c:pt>
                <c:pt idx="1">
                  <c:v>4.8466097054491701</c:v>
                </c:pt>
                <c:pt idx="2">
                  <c:v>9.2088220884081906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B4-47BA-9793-7309B901C3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5.5553266869901998</c:v>
                </c:pt>
                <c:pt idx="1">
                  <c:v>7.0155271374347503</c:v>
                </c:pt>
                <c:pt idx="2">
                  <c:v>11.707753608755301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B4-47BA-9793-7309B901C3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5.1020408163265296</c:v>
                </c:pt>
                <c:pt idx="1">
                  <c:v>3.20545456761023</c:v>
                </c:pt>
                <c:pt idx="2">
                  <c:v>4.2558750402877097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B4-47BA-9793-7309B901C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038416"/>
        <c:axId val="314160704"/>
      </c:barChart>
      <c:catAx>
        <c:axId val="37403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60704"/>
        <c:crosses val="autoZero"/>
        <c:auto val="1"/>
        <c:lblAlgn val="ctr"/>
        <c:lblOffset val="100"/>
        <c:noMultiLvlLbl val="0"/>
      </c:catAx>
      <c:valAx>
        <c:axId val="31416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3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EDB6-F055-425C-824D-F9892CCC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36CEDA-CF15-479F-84B6-2C534CF89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34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F6C20-2D48-40C9-8778-2AD71483A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4D593-8531-44D4-BBA3-9E03185E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91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2023-07-05T13:57:44Z</dcterms:created>
  <dcterms:modified xsi:type="dcterms:W3CDTF">2023-07-05T13:57:54Z</dcterms:modified>
</cp:coreProperties>
</file>