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83E2C-FEBE-4E2A-AEB5-224B6D6E4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A902D-CA48-4F59-9C00-C65C11491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414442"/>
              </p:ext>
            </p:extLst>
          </p:nvPr>
        </p:nvGraphicFramePr>
        <p:xfrm>
          <a:off x="457200" y="1731963"/>
          <a:ext cx="7735824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125595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7837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13938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6861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892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664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236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335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2870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90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793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7690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3183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915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910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118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931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658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18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@MBDAGroup - 2023-06-19 22:00:31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Today, MBDA unveiled its new #Orchestrike collaborative combat solution at the #ParisAirShow pic.twitter.com/tIt0gK8jZb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https://pbs.twimg.com/ext_tw_video_thumb/1670879403230785540/pu/img/epd42BFjWU4NPJL7.jpg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534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D603-FCBB-4BAA-9748-DD5FCCA12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2551047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41A3-D4DA-4CBB-9243-EA6F987A2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1CBAB-EEE5-4258-AF4B-7D4E78AECE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203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313185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430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38013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141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797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975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408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645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07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00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5917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407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0619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601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224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164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491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168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63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@MBDAFrance - 2023-06-19 19:04:29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L'édition 2023 du #ParisAirShow est lancée ! pic.twitter.com/0ZschbL2xT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https://pbs.twimg.com/media/FzADlMuXwAIhufj.jpg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9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@MBDAItalia - 2023-06-19 18:46:42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Abbiamo dato il via all'edizione 2023 del #ParisAirShow pic.twitter.com/KlYkBL2lPa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https://pbs.twimg.com/media/Fy__RraXwAgjTev.jpg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71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2E852-070A-472B-B7BD-093F8B248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1160021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1BD6-AC4F-452F-96F6-5EF17BC78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12E577-118D-4648-829E-EA51CA603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6821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17026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2289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49036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957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811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67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98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695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276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31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510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705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15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115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133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735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328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88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@MBDAcareers - 2023-06-19 18:42:41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Kicking-off the 2023 edition of the #ParisAirShow pic.twitter.com/sN4bfU8axn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https://pbs.twimg.com/media/Fy_-xBaXwBANsOS.jpg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61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@MBDAGroup - 2023-06-19 18:40:01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Kicking-off the 2023 edition of the #ParisAirShow pic.twitter.com/3z5MAJb6vM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https://pbs.twimg.com/media/Fy_9ow1XwAUfLwO.jpg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603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C0811-FBDF-482A-8C5E-DF62351A1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900738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3A9D0-4739-44AA-A865-CE2D4607E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C55F9-923A-4E9B-A2C1-468069E95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16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22867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22153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2531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0136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844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30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389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130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49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65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8681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276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9918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981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076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330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390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070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91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@MBDAcareers - 2023-06-19 15:03:00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🤝@EmmanuelMacron arrives at our booth. pic.twitter.com/sgPQHGmmhR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https://pbs.twimg.com/ext_tw_video_thumb/1670779161420476417/pu/img/e-0xI-SiI-Z0uCsC.jpg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852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7ED39-A0BA-4AC1-8954-72386347D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257619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A7FA2-F17C-453D-9008-E82DED884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D786D-B8E8-4FBF-9DE4-64659EFB0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451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090231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4286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61477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5165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204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587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536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248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992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04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320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521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754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35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769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44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710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060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0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@MBDAFrance - 2023-06-19 14:58:21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Embarquez avec MBDA au @salondubourget 
Découvrez notre stand ⬇️ 
#SalonDuBourget pic.twitter.com/5qeq6Yl8N0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https://pbs.twimg.com/ext_tw_video_thumb/1670777884179419136/pu/img/8o_ymeQcSuj8s5mt.jpg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40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2CEAA-3FEB-4BF6-9E11-BB166D743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375604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B4BFB-B37B-475B-9E15-38D02C72C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132CA-993D-401E-A79E-566FCCF36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919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348679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290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74955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50408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801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050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793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59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01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978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614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953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9754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786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164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329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798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450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51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@MBDAItalia - 2023-06-19 14:18:21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🤝@EmmanuelMacron arriva al nostro stand. pic.twitter.com/2hX0LcwFFu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https://pbs.twimg.com/ext_tw_video_thumb/1670767902532706308/pu/img/nvhaYYU9XNKR24xW.jpg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240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38147-539C-451C-9C90-0F9F45BFB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306234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BF30E-2769-4197-8C19-640FF916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01AF4-1A08-4C07-BEFC-C9B767BAD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390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820933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278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6357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8386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263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276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0914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485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582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259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496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157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3930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442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58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941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696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88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64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@MBDAFrance - 2023-06-19 14:12:58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🤝 @EmmanuelMacron arrive sur notre stand. pic.twitter.com/lAGtdimPqR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https://pbs.twimg.com/ext_tw_video_thumb/1670766591154192384/pu/img/x_eGO_xlMQmPXIt5.jpg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840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4F523-F405-489F-A30D-84F9EC1CE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120477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17763-7428-4A4B-A1FE-7B8556AAB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4AE06-0B4B-4DEA-8A20-1D4DB4499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1895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173215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3580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94862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811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701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311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754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8285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42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24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146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612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831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105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079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940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55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018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20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@MBDAGroup - 2023-06-19 14:12:14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🤝 @EmmanuelMacron arrives at our booth. pic.twitter.com/i852WJcs1P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https://pbs.twimg.com/ext_tw_video_thumb/1670766402003783684/pu/img/cnM75Bwjg6_z2DD6.jpg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378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E2E59-5943-4CF4-956A-C3E3A4036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3993363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56886-8C02-4E13-93B5-7C3E54F9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C6558-8E91-4737-A03D-7B84A31992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671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70542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370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9747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1551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551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8842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005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46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014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6681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853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883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2821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184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403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797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197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17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4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@MBDAcareers - 2023-06-19 13:50:00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Embark on a captivating journey with MBDA at @salondubourget 
Discover our stand ⬇️
#ParisAirShow pic.twitter.com/RkRMc6buih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https://pbs.twimg.com/ext_tw_video_thumb/1670757256969830401/pu/img/erdv4ebe6yXb2sSn.jpg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857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9D6BE-955B-471F-AE5C-4F0BC69C1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4178373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D8D5-46F4-43F5-BEF6-DFE90C1C5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C0A6B-8957-486B-B541-F5C3DB281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249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29368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33922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7057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3579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67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97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935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760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386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07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957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537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2928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69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615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716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992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152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@MBDAcareers - 2023-06-19 13:35:20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✈️ Unveiling the future of #aerospace at @salondubourget
Visit our MBDA stand for groundbreaking defence solutions.
Follow this thread for more updates! ⬇️
#ParisAirShow pic.twitter.com/C7e40adITA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https://pbs.twimg.com/media/Fy-4v-jXgAANlBi.jpg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953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F586D-25D3-4E45-ADB7-89F0FA4B1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1017211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921DA-8955-4BA5-8B21-ABB5BA6B7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9C83B-4B25-49FC-9445-2460E05BAC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164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21961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457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5314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6630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742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635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158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163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772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024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824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464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9034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368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705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233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04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08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2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@MBDAItalia - 2023-06-19 12:49:22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Inizia un affascinante viaggio con MBDA al @salondubourget
Scopri il nostro stand ⬇️
#ParisAirShow pic.twitter.com/zacopLSjAo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https://pbs.twimg.com/ext_tw_video_thumb/1670745454487715844/pu/img/2W8-6SlCLA2MYhNO.jpg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52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19B5D-1D8D-4E65-9A8D-374D37AE2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3659101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96D7B-8414-448F-AB41-DE42B516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D7286E-0581-40BE-A90C-D2B31B1EBA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119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97942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159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00784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7281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504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853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989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111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076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97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395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885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2383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421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163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656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516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27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47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@MBDAGroup - 2023-06-19 12:45:10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Embark on a captivating journey with MBDA at @salondubourget 
Discover our stand ⬇️
#ParisAirShow pic.twitter.com/vFE2kdT6d9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https://pbs.twimg.com/ext_tw_video_thumb/1670739060715814915/pu/img/x86zmzAqYSkqJxdO.jpg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63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282DA-D503-4F30-81D8-3F92990C9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2113355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47775-46B2-4596-AA80-2F1A54981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C0ACBB-D544-475D-AE53-474C434E47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12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856967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163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93003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125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16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404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353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536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106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18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284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2058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5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828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986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031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0901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972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4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@MBDAItalia - 2023-06-19 11:43:13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✈️ Sveliamo il futuro dell'#aerospazio al @salondubourget
Visita il nostro stand MBDA per soluzioni di difesa innovative.
Segui questo thread per ulteriori aggiornamenti! ⬇️
#ParisAirShow pic.twitter.com/CBDbetzsCW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https://pbs.twimg.com/media/Fy-fEn5WYAAgbB7.jpg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649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51F76-6B37-4EF7-8163-9D345087A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1815996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35C2-76F4-4EE4-AA25-45D803E5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01478-572F-457D-8C54-D1AA844570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8528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444145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727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6395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8201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73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421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812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306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301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463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996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408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819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805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52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22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446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696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57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@MBDAFrance - 2023-06-19 11:34:11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✈️ Découvrez le futur de l'aérospatiale au @salondubourget
Retrouvez-nous sur notre stand MBDA et suivez ce thread pour plus de mises à jour ! ⬇️
#SalonDuBourget pic.twitter.com/pStONxcZT0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https://pbs.twimg.com/media/Fy-dCwNXgAEOivj.jpg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15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666A6-3063-418A-A3F7-F2E1BE7D4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2201357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EEF6B-2373-4496-B8B8-B8001471E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41DDA-C459-4E23-8999-19BBE9713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496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97172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625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72716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6306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284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851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382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167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396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026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416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82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8937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26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796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065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053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580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52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@MBDAGroup - 2023-06-19 11:22:44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✈️ Unveiling the future of #aerospace at @salondubourget
Visit our MBDA stand for groundbreaking defence solutions.
Follow this thread for more updates! ⬇️
#ParisAirShow pic.twitter.com/ZwHyLeuavg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https://pbs.twimg.com/media/Fy-aWV6XoAAxS19.jpg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964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F26E0-6DCF-407A-AEFE-7A7D84C3B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4239111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00EB-39F0-4450-82B3-615A0F5BC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F5644-B23A-4A21-A82C-87AF745A2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652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966602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6421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2552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6673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143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401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17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729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821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892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273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974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6143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649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881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730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188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682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31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@MBDAItalia - 2023-06-19 08:00:26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Sperimenta l’innovazione nell’aerospazio @salondubourget
Vieni a trovarci nel nostro stand #MBDA e non perdere l’opportunità di incontrare i nostri esperti e conoscere le nostre più recenti tecnologie. 
#ParisAirShow
➡️ Per saperne di più: fcld.ly/l2w3eqp pic.twitter.com/W7sFH0TV2U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https://pbs.twimg.com/media/Fy9sHPFWAAA5ocl.jpg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440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3D63A-3FBC-4D5E-A860-72A9D4E2C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3661189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A07D-369D-4132-AB22-BC3C41A9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348D7-3E34-467B-BF35-A6DAA834C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5557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720905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037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91246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0280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649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826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501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841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058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047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646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93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8856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715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087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5405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534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600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@MBDAGroup - 2023-06-19 08:00:26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Experience aerospace innovation at @salondubourget
Join us at our #MBDA stand. Don't miss the chance to meet our expert team and witness our latest technologies. 
#ParisAirShow
➡️ Learn more: fcld.ly/l2w3eqp pic.twitter.com/xowsVfvSJC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https://pbs.twimg.com/media/Fy9sHLiWcAAZYpD.jpg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04:11:02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650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7377F-7096-452C-8E03-DD25FC9CB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960299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1040F-CB34-41B1-9F1E-2FD7CAE93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A55C84-45C6-41A1-8867-3AF5F0075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0299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829045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640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05550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1642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73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924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937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859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997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92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334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117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3392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54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199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275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815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609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50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@MBDAcareers - 2023-06-19 08:00:26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Experience aerospace innovation at @salondubourget
Join us at our #MBDA stand. Don't miss the chance to meet our expert team and witness our latest technologies. 
#ParisAirShow
➡️ Learn more: fcld.ly/l2w3eqp pic.twitter.com/4PZxHGlN7W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https://pbs.twimg.com/media/Fy9sHLhWwAEclhH.jpg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588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6511E-D23D-4C4B-BF27-ADA219A29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3236473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0D0E-ED4E-4E2E-AE2C-51C9D1A6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All profiles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659AB5-A87B-4F89-BF5B-3750A530F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969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51808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908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87373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8463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988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558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822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693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019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560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724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594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490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045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168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800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350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289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(Promoted)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29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@MBDAFrance - 2023-06-19 08:00:25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Venez découvrir l'innovation aérospatiale au @salondubourget
Rejoignez-nous sur notre stand #MBDA et ne manquez pas l'occasion de rencontrer notre équipe d'experts tout en découvrant nos dernières technologies.
#SalonDuBourget
➡️ En savoir plus : fcld.ly/l2w3eqp pic.twitter.com/GuNryPEZ9P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https://pbs.twimg.com/media/Fy9sHJ5WcAE22FI.jpg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10:05:22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010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402FB-D368-47F2-ADAB-B4732539D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</p:spTree>
    <p:extLst>
      <p:ext uri="{BB962C8B-B14F-4D97-AF65-F5344CB8AC3E}">
        <p14:creationId xmlns:p14="http://schemas.microsoft.com/office/powerpoint/2010/main" val="2512467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2536</Words>
  <Application>Microsoft Office PowerPoint</Application>
  <PresentationFormat>On-screen Show (4:3)</PresentationFormat>
  <Paragraphs>758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Twitter Own Tweets Table with CTR | All profiles - 1 of 19</vt:lpstr>
      <vt:lpstr>Twitter Own Tweets Table with CTR | All profiles - 2 of 19</vt:lpstr>
      <vt:lpstr>Twitter Own Tweets Table with CTR | All profiles - 3 of 19</vt:lpstr>
      <vt:lpstr>Twitter Own Tweets Table with CTR | All profiles - 4 of 19</vt:lpstr>
      <vt:lpstr>Twitter Own Tweets Table with CTR | All profiles - 5 of 19</vt:lpstr>
      <vt:lpstr>Twitter Own Tweets Table with CTR | All profiles - 6 of 19</vt:lpstr>
      <vt:lpstr>Twitter Own Tweets Table with CTR | All profiles - 7 of 19</vt:lpstr>
      <vt:lpstr>Twitter Own Tweets Table with CTR | All profiles - 8 of 19</vt:lpstr>
      <vt:lpstr>Twitter Own Tweets Table with CTR | All profiles - 9 of 19</vt:lpstr>
      <vt:lpstr>Twitter Own Tweets Table with CTR | All profiles - 10 of 19</vt:lpstr>
      <vt:lpstr>Twitter Own Tweets Table with CTR | All profiles - 11 of 19</vt:lpstr>
      <vt:lpstr>Twitter Own Tweets Table with CTR | All profiles - 12 of 19</vt:lpstr>
      <vt:lpstr>Twitter Own Tweets Table with CTR | All profiles - 13 of 19</vt:lpstr>
      <vt:lpstr>Twitter Own Tweets Table with CTR | All profiles - 14 of 19</vt:lpstr>
      <vt:lpstr>Twitter Own Tweets Table with CTR | All profiles - 15 of 19</vt:lpstr>
      <vt:lpstr>Twitter Own Tweets Table with CTR | All profiles - 16 of 19</vt:lpstr>
      <vt:lpstr>Twitter Own Tweets Table with CTR | All profiles - 17 of 19</vt:lpstr>
      <vt:lpstr>Twitter Own Tweets Table with CTR | All profiles - 18 of 19</vt:lpstr>
      <vt:lpstr>Twitter Own Tweets Table with CTR | All profiles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with CTR | All profiles - 1 of 19</dc:title>
  <dc:creator>Frederik Born</dc:creator>
  <cp:lastModifiedBy>Frederik Born</cp:lastModifiedBy>
  <cp:revision>1</cp:revision>
  <dcterms:created xsi:type="dcterms:W3CDTF">2023-06-21T08:35:46Z</dcterms:created>
  <dcterms:modified xsi:type="dcterms:W3CDTF">2023-06-21T08:42:07Z</dcterms:modified>
</cp:coreProperties>
</file>