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78-4081-8DB4-47F6FD3FC1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78-4081-8DB4-47F6FD3FC1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78-4081-8DB4-47F6FD3FC1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@MBDAcareers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78-4081-8DB4-47F6FD3FC1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206712"/>
        <c:axId val="51208352"/>
      </c:barChart>
      <c:catAx>
        <c:axId val="51206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08352"/>
        <c:crosses val="autoZero"/>
        <c:auto val="1"/>
        <c:lblAlgn val="ctr"/>
        <c:lblOffset val="100"/>
        <c:noMultiLvlLbl val="0"/>
      </c:catAx>
      <c:valAx>
        <c:axId val="51208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0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F7F65-63F4-43EE-A945-407F62689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By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86F909-A3AA-4B7A-A3F0-C5B7AF7635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8082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FB195-FA6F-4BD6-AF81-2888A7CE32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6266A-B38A-4C01-86EB-C3F8BA5CB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241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Mentions By Weekday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By Weekday | All profiles</dc:title>
  <dc:creator>Frederik Born</dc:creator>
  <cp:lastModifiedBy>Frederik Born</cp:lastModifiedBy>
  <cp:revision>1</cp:revision>
  <dcterms:created xsi:type="dcterms:W3CDTF">2023-06-20T07:46:01Z</dcterms:created>
  <dcterms:modified xsi:type="dcterms:W3CDTF">2023-06-20T07:46:15Z</dcterms:modified>
</cp:coreProperties>
</file>