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0053-47BD-A509-CAEE192A3B8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0053-47BD-A509-CAEE192A3B8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0053-47BD-A509-CAEE192A3B8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0053-47BD-A509-CAEE192A3B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1562320"/>
        <c:axId val="361557728"/>
      </c:barChart>
      <c:catAx>
        <c:axId val="361562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57728"/>
        <c:crosses val="autoZero"/>
        <c:auto val="1"/>
        <c:lblAlgn val="ctr"/>
        <c:lblOffset val="100"/>
        <c:noMultiLvlLbl val="0"/>
      </c:catAx>
      <c:valAx>
        <c:axId val="361557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6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CAC8A-6EF8-496E-BA13-DE6B4513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D6620B-CE33-4223-B75C-14A060597F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2488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1B260-5FA6-4A42-A653-E120F1ACE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06/19/2023 - 06/19/2023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1BD5C-8AD8-4F56-BF97-DA48F83E1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552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Mentions By Weekday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By Weekday | All profiles</dc:title>
  <dc:creator>Frederik Born</dc:creator>
  <cp:lastModifiedBy>Frederik Born</cp:lastModifiedBy>
  <cp:revision>1</cp:revision>
  <dcterms:created xsi:type="dcterms:W3CDTF">2023-06-20T07:45:12Z</dcterms:created>
  <dcterms:modified xsi:type="dcterms:W3CDTF">2023-06-20T07:45:28Z</dcterms:modified>
</cp:coreProperties>
</file>