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5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6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Sheet1!$A$1:$CI$1</c:f>
              <c:strCache>
                <c:ptCount val="87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Enforcement</c:v>
                </c:pt>
                <c:pt idx="47">
                  <c:v>Law Practice</c:v>
                </c:pt>
                <c:pt idx="48">
                  <c:v>Legal Services</c:v>
                </c:pt>
                <c:pt idx="49">
                  <c:v>Leisure, Travel &amp; Tourism</c:v>
                </c:pt>
                <c:pt idx="50">
                  <c:v>Logistics &amp; Supply Chain</c:v>
                </c:pt>
                <c:pt idx="51">
                  <c:v>Machinery</c:v>
                </c:pt>
                <c:pt idx="52">
                  <c:v>Management Consulting</c:v>
                </c:pt>
                <c:pt idx="53">
                  <c:v>Maritime</c:v>
                </c:pt>
                <c:pt idx="54">
                  <c:v>Marketing &amp; Advertising</c:v>
                </c:pt>
                <c:pt idx="55">
                  <c:v>Mechanical Or Industrial Engineering</c:v>
                </c:pt>
                <c:pt idx="56">
                  <c:v>Medical Device</c:v>
                </c:pt>
                <c:pt idx="57">
                  <c:v>Military</c:v>
                </c:pt>
                <c:pt idx="58">
                  <c:v>Mining &amp; Metals</c:v>
                </c:pt>
                <c:pt idx="59">
                  <c:v>Non-profit Organization Management</c:v>
                </c:pt>
                <c:pt idx="60">
                  <c:v>Oil &amp; Energy</c:v>
                </c:pt>
                <c:pt idx="61">
                  <c:v>Packaging &amp; Containers</c:v>
                </c:pt>
                <c:pt idx="62">
                  <c:v>Pharmaceuticals</c:v>
                </c:pt>
                <c:pt idx="63">
                  <c:v>Plastics</c:v>
                </c:pt>
                <c:pt idx="64">
                  <c:v>Professional Training &amp; Coaching</c:v>
                </c:pt>
                <c:pt idx="65">
                  <c:v>Program Development</c:v>
                </c:pt>
                <c:pt idx="66">
                  <c:v>Public Policy</c:v>
                </c:pt>
                <c:pt idx="67">
                  <c:v>Public Relations &amp; Communications</c:v>
                </c:pt>
                <c:pt idx="68">
                  <c:v>Public Safety</c:v>
                </c:pt>
                <c:pt idx="69">
                  <c:v>Publishing</c:v>
                </c:pt>
                <c:pt idx="70">
                  <c:v>Railroad Manufacture</c:v>
                </c:pt>
                <c:pt idx="71">
                  <c:v>Real Estate</c:v>
                </c:pt>
                <c:pt idx="72">
                  <c:v>Renewables &amp; Environment</c:v>
                </c:pt>
                <c:pt idx="73">
                  <c:v>Research</c:v>
                </c:pt>
                <c:pt idx="74">
                  <c:v>Restaurants</c:v>
                </c:pt>
                <c:pt idx="75">
                  <c:v>Retail</c:v>
                </c:pt>
                <c:pt idx="76">
                  <c:v>Security &amp; Investigations</c:v>
                </c:pt>
                <c:pt idx="77">
                  <c:v>Semiconductors</c:v>
                </c:pt>
                <c:pt idx="78">
                  <c:v>Shipbuilding</c:v>
                </c:pt>
                <c:pt idx="79">
                  <c:v>Sports</c:v>
                </c:pt>
                <c:pt idx="80">
                  <c:v>Staffing &amp; Recruiting</c:v>
                </c:pt>
                <c:pt idx="81">
                  <c:v>Telecommunications</c:v>
                </c:pt>
                <c:pt idx="82">
                  <c:v>Textiles</c:v>
                </c:pt>
                <c:pt idx="83">
                  <c:v>Think Tanks</c:v>
                </c:pt>
                <c:pt idx="84">
                  <c:v>Transportation/Trucking/Railroad</c:v>
                </c:pt>
                <c:pt idx="85">
                  <c:v>Utilities</c:v>
                </c:pt>
                <c:pt idx="86">
                  <c:v>Wholesale</c:v>
                </c:pt>
              </c:strCache>
            </c:strRef>
          </c:cat>
          <c:val>
            <c:numRef>
              <c:f>Sheet1!$A$2:$CI$2</c:f>
              <c:numCache>
                <c:formatCode>General</c:formatCode>
                <c:ptCount val="87"/>
                <c:pt idx="0">
                  <c:v>811</c:v>
                </c:pt>
                <c:pt idx="1">
                  <c:v>2121</c:v>
                </c:pt>
                <c:pt idx="2">
                  <c:v>253</c:v>
                </c:pt>
                <c:pt idx="3">
                  <c:v>274</c:v>
                </c:pt>
                <c:pt idx="4">
                  <c:v>4356</c:v>
                </c:pt>
                <c:pt idx="5">
                  <c:v>17990</c:v>
                </c:pt>
                <c:pt idx="6">
                  <c:v>897</c:v>
                </c:pt>
                <c:pt idx="7">
                  <c:v>372</c:v>
                </c:pt>
                <c:pt idx="8">
                  <c:v>397</c:v>
                </c:pt>
                <c:pt idx="9">
                  <c:v>318</c:v>
                </c:pt>
                <c:pt idx="10">
                  <c:v>232</c:v>
                </c:pt>
                <c:pt idx="11">
                  <c:v>616</c:v>
                </c:pt>
                <c:pt idx="12">
                  <c:v>471</c:v>
                </c:pt>
                <c:pt idx="13">
                  <c:v>874</c:v>
                </c:pt>
                <c:pt idx="14">
                  <c:v>1989</c:v>
                </c:pt>
                <c:pt idx="15">
                  <c:v>309</c:v>
                </c:pt>
                <c:pt idx="16">
                  <c:v>258</c:v>
                </c:pt>
                <c:pt idx="17">
                  <c:v>4000</c:v>
                </c:pt>
                <c:pt idx="18">
                  <c:v>1693</c:v>
                </c:pt>
                <c:pt idx="19">
                  <c:v>457</c:v>
                </c:pt>
                <c:pt idx="20">
                  <c:v>1139</c:v>
                </c:pt>
                <c:pt idx="21">
                  <c:v>223</c:v>
                </c:pt>
                <c:pt idx="22">
                  <c:v>28616</c:v>
                </c:pt>
                <c:pt idx="23">
                  <c:v>571</c:v>
                </c:pt>
                <c:pt idx="24">
                  <c:v>460</c:v>
                </c:pt>
                <c:pt idx="25">
                  <c:v>4169</c:v>
                </c:pt>
                <c:pt idx="26">
                  <c:v>842</c:v>
                </c:pt>
                <c:pt idx="27">
                  <c:v>301</c:v>
                </c:pt>
                <c:pt idx="28">
                  <c:v>409</c:v>
                </c:pt>
                <c:pt idx="29">
                  <c:v>1108</c:v>
                </c:pt>
                <c:pt idx="30">
                  <c:v>254</c:v>
                </c:pt>
                <c:pt idx="31">
                  <c:v>448</c:v>
                </c:pt>
                <c:pt idx="32">
                  <c:v>2791</c:v>
                </c:pt>
                <c:pt idx="33">
                  <c:v>268</c:v>
                </c:pt>
                <c:pt idx="34">
                  <c:v>3303</c:v>
                </c:pt>
                <c:pt idx="35">
                  <c:v>539</c:v>
                </c:pt>
                <c:pt idx="36">
                  <c:v>360</c:v>
                </c:pt>
                <c:pt idx="37">
                  <c:v>686</c:v>
                </c:pt>
                <c:pt idx="38">
                  <c:v>1040</c:v>
                </c:pt>
                <c:pt idx="39">
                  <c:v>278</c:v>
                </c:pt>
                <c:pt idx="40">
                  <c:v>9698</c:v>
                </c:pt>
                <c:pt idx="41">
                  <c:v>704</c:v>
                </c:pt>
                <c:pt idx="42">
                  <c:v>366</c:v>
                </c:pt>
                <c:pt idx="43">
                  <c:v>579</c:v>
                </c:pt>
                <c:pt idx="44">
                  <c:v>825</c:v>
                </c:pt>
                <c:pt idx="45">
                  <c:v>297</c:v>
                </c:pt>
                <c:pt idx="46">
                  <c:v>269</c:v>
                </c:pt>
                <c:pt idx="47">
                  <c:v>444</c:v>
                </c:pt>
                <c:pt idx="48">
                  <c:v>464</c:v>
                </c:pt>
                <c:pt idx="49">
                  <c:v>350</c:v>
                </c:pt>
                <c:pt idx="50">
                  <c:v>1054</c:v>
                </c:pt>
                <c:pt idx="51">
                  <c:v>1559</c:v>
                </c:pt>
                <c:pt idx="52">
                  <c:v>4146</c:v>
                </c:pt>
                <c:pt idx="53">
                  <c:v>476</c:v>
                </c:pt>
                <c:pt idx="54">
                  <c:v>760</c:v>
                </c:pt>
                <c:pt idx="55">
                  <c:v>6180</c:v>
                </c:pt>
                <c:pt idx="56">
                  <c:v>906</c:v>
                </c:pt>
                <c:pt idx="57">
                  <c:v>2863</c:v>
                </c:pt>
                <c:pt idx="58">
                  <c:v>478</c:v>
                </c:pt>
                <c:pt idx="59">
                  <c:v>570</c:v>
                </c:pt>
                <c:pt idx="60">
                  <c:v>1997</c:v>
                </c:pt>
                <c:pt idx="61">
                  <c:v>219</c:v>
                </c:pt>
                <c:pt idx="62">
                  <c:v>821</c:v>
                </c:pt>
                <c:pt idx="63">
                  <c:v>379</c:v>
                </c:pt>
                <c:pt idx="64">
                  <c:v>715</c:v>
                </c:pt>
                <c:pt idx="65">
                  <c:v>365</c:v>
                </c:pt>
                <c:pt idx="66">
                  <c:v>273</c:v>
                </c:pt>
                <c:pt idx="67">
                  <c:v>303</c:v>
                </c:pt>
                <c:pt idx="68">
                  <c:v>304</c:v>
                </c:pt>
                <c:pt idx="69">
                  <c:v>248</c:v>
                </c:pt>
                <c:pt idx="70">
                  <c:v>677</c:v>
                </c:pt>
                <c:pt idx="71">
                  <c:v>597</c:v>
                </c:pt>
                <c:pt idx="72">
                  <c:v>794</c:v>
                </c:pt>
                <c:pt idx="73">
                  <c:v>3007</c:v>
                </c:pt>
                <c:pt idx="74">
                  <c:v>281</c:v>
                </c:pt>
                <c:pt idx="75">
                  <c:v>693</c:v>
                </c:pt>
                <c:pt idx="76">
                  <c:v>726</c:v>
                </c:pt>
                <c:pt idx="77">
                  <c:v>1212</c:v>
                </c:pt>
                <c:pt idx="78">
                  <c:v>705</c:v>
                </c:pt>
                <c:pt idx="79">
                  <c:v>310</c:v>
                </c:pt>
                <c:pt idx="80">
                  <c:v>2087</c:v>
                </c:pt>
                <c:pt idx="81">
                  <c:v>1854</c:v>
                </c:pt>
                <c:pt idx="82">
                  <c:v>221</c:v>
                </c:pt>
                <c:pt idx="83">
                  <c:v>253</c:v>
                </c:pt>
                <c:pt idx="84">
                  <c:v>1058</c:v>
                </c:pt>
                <c:pt idx="85">
                  <c:v>1207</c:v>
                </c:pt>
                <c:pt idx="86">
                  <c:v>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0-4BED-9F71-C989EF6CB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572AE-0CEB-49E9-B8A0-C2F1F2C56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BED96-9A84-46FD-8448-CC1E53FDBE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568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C8D4D-57C5-4106-888A-D260EFA22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4E872-EF92-4709-8E59-8A131EA9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54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2023-06-08T17:16:52Z</dcterms:created>
  <dcterms:modified xsi:type="dcterms:W3CDTF">2023-06-08T17:16:55Z</dcterms:modified>
</cp:coreProperties>
</file>