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cat>
            <c:multiLvlStrRef>
              <c:f>Sheet1!$A$1:$CI$1</c:f>
            </c:multiLvlStrRef>
          </c:cat>
          <c:val>
            <c:numRef>
              <c:f>Sheet1!$A$2:$CI$2</c:f>
            </c:numRef>
          </c:val>
          <c:extLst>
            <c:ext xmlns:c16="http://schemas.microsoft.com/office/drawing/2014/chart" uri="{C3380CC4-5D6E-409C-BE32-E72D297353CC}">
              <c16:uniqueId val="{00000000-8185-4E3C-90C3-3C19140CA3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DA1283-77F8-458A-91CE-7AE933AC45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Breakdown over Industry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2D6B59A-7B0B-425F-A52E-7415F390FD7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655131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DDE25E-3A42-4D06-8DE8-B3C47FBD47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05/01/2023 - 05/31/2023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73E5D7-F371-472E-B1AD-0B0B3B16AC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052069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Followers Breakdown over Industry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Followers Breakdown over Industry | All profiles</dc:title>
  <dc:creator>Frederik Born</dc:creator>
  <cp:lastModifiedBy>Frederik Born</cp:lastModifiedBy>
  <cp:revision>1</cp:revision>
  <dcterms:created xsi:type="dcterms:W3CDTF">2023-06-08T17:16:18Z</dcterms:created>
  <dcterms:modified xsi:type="dcterms:W3CDTF">2023-06-08T17:16:33Z</dcterms:modified>
</cp:coreProperties>
</file>