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2281</c:v>
                </c:pt>
                <c:pt idx="1">
                  <c:v>11896</c:v>
                </c:pt>
                <c:pt idx="2">
                  <c:v>56519</c:v>
                </c:pt>
                <c:pt idx="3">
                  <c:v>13234</c:v>
                </c:pt>
                <c:pt idx="4">
                  <c:v>1641</c:v>
                </c:pt>
                <c:pt idx="5">
                  <c:v>517</c:v>
                </c:pt>
                <c:pt idx="6">
                  <c:v>44870</c:v>
                </c:pt>
                <c:pt idx="7">
                  <c:v>3133</c:v>
                </c:pt>
                <c:pt idx="8">
                  <c:v>403</c:v>
                </c:pt>
                <c:pt idx="9">
                  <c:v>2687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F8-4D7E-A140-D94C47485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D2D67-89F4-467F-A3AC-F55E86D7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8E59E-E415-4789-A626-54B4BA8BA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853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C52B8-EA58-4DEE-BC7B-B1EDE4D07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0AAF4-B235-46D5-90EE-289DC185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948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2023-06-08T17:09:45Z</dcterms:created>
  <dcterms:modified xsi:type="dcterms:W3CDTF">2023-06-08T17:10:02Z</dcterms:modified>
</cp:coreProperties>
</file>