
<file path=[Content_Types].xml><?xml version="1.0" encoding="utf-8"?>
<Types xmlns="http://schemas.openxmlformats.org/package/2006/content-types">
  <Default Extension="fntdata" ContentType="application/x-fontdata"/>
  <Default Extension="jpeg" ContentType="image/jpeg"/>
  <Default Extension="png" ContentType="image/png"/>
  <Default Extension="rels" ContentType="application/vnd.openxmlformats-package.relationships+xml"/>
  <Default Extension="xlsx" ContentType="application/vnd.openxmlformats-officedocument.spreadsheetml.sheet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charts/chart1.xml" ContentType="application/vnd.openxmlformats-officedocument.drawingml.chart+xml"/>
  <Override PartName="/ppt/charts/style1.xml" ContentType="application/vnd.ms-office.chartstyle+xml"/>
  <Override PartName="/ppt/charts/colors1.xml" ContentType="application/vnd.ms-office.chartcolorstyl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660" r:id="rId1"/>
  </p:sldMasterIdLst>
  <p:sldIdLst>
    <p:sldId id="256" r:id="rId2"/>
  </p:sldIdLst>
  <p:sldSz cx="9144000" cy="6858000" type="screen4x3"/>
  <p:notesSz cx="6858000" cy="9144000"/>
  <p:embeddedFontLst>
    <p:embeddedFont>
      <p:font typeface="Calibri" panose="020F0502020204030204" pitchFamily="34" charset="0"/>
      <p:regular r:id="rId3"/>
      <p:bold r:id="rId4"/>
      <p:italic r:id="rId5"/>
      <p:boldItalic r:id="rId6"/>
    </p:embeddedFont>
  </p:embeddedFont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9027" autoAdjust="0"/>
    <p:restoredTop sz="94692" autoAdjust="0"/>
  </p:normalViewPr>
  <p:slideViewPr>
    <p:cSldViewPr snapToGrid="0">
      <p:cViewPr varScale="1">
        <p:scale>
          <a:sx n="108" d="100"/>
          <a:sy n="108" d="100"/>
        </p:scale>
        <p:origin x="438" y="90"/>
      </p:cViewPr>
      <p:guideLst/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viewProps" Target="viewProps.xml"/><Relationship Id="rId3" Type="http://schemas.openxmlformats.org/officeDocument/2006/relationships/font" Target="fonts/font1.fntdata"/><Relationship Id="rId7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font" Target="fonts/font4.fntdata"/><Relationship Id="rId5" Type="http://schemas.openxmlformats.org/officeDocument/2006/relationships/font" Target="fonts/font3.fntdata"/><Relationship Id="rId10" Type="http://schemas.openxmlformats.org/officeDocument/2006/relationships/tableStyles" Target="tableStyles.xml"/><Relationship Id="rId4" Type="http://schemas.openxmlformats.org/officeDocument/2006/relationships/font" Target="fonts/font2.fntdata"/><Relationship Id="rId9" Type="http://schemas.openxmlformats.org/officeDocument/2006/relationships/theme" Target="theme/theme1.xml"/></Relationships>
</file>

<file path=ppt/charts/_rels/chart1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.xlsx"/><Relationship Id="rId2" Type="http://schemas.microsoft.com/office/2011/relationships/chartColorStyle" Target="colors1.xml"/><Relationship Id="rId1" Type="http://schemas.microsoft.com/office/2011/relationships/chartStyle" Target="style1.xm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pieChart>
        <c:varyColors val="1"/>
        <c:ser>
          <c:idx val="0"/>
          <c:order val="0"/>
          <c:cat>
            <c:multiLvlStrRef>
              <c:f>Sheet1!$A$1:$J$1</c:f>
            </c:multiLvlStrRef>
          </c:cat>
          <c:val>
            <c:numRef>
              <c:f>Sheet1!$A$2:$J$2</c:f>
            </c:numRef>
          </c:val>
          <c:extLst>
            <c:ext xmlns:c16="http://schemas.microsoft.com/office/drawing/2014/chart" uri="{C3380CC4-5D6E-409C-BE32-E72D297353CC}">
              <c16:uniqueId val="{00000000-DC84-4D04-83F4-6B0D014ABD3A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  <c:showLeaderLines val="1"/>
        </c:dLbls>
        <c:firstSliceAng val="0"/>
      </c:pieChart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olors1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style1.xml><?xml version="1.0" encoding="utf-8"?>
<cs:chartStyle xmlns:cs="http://schemas.microsoft.com/office/drawing/2012/chartStyle" xmlns:a="http://schemas.openxmlformats.org/drawingml/2006/main" id="25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ln w="19050">
        <a:solidFill>
          <a:schemeClr val="lt1"/>
        </a:solidFill>
      </a:ln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ln w="25400">
        <a:solidFill>
          <a:schemeClr val="lt1"/>
        </a:solidFill>
      </a:ln>
    </cs:spPr>
  </cs:dataPoint3D>
  <cs:dataPointLine>
    <cs:lnRef idx="0">
      <cs:styleClr val="auto"/>
    </cs:lnRef>
    <cs:fillRef idx="0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0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ntlyLogo.png" TargetMode="External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Dec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Bild 6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54549" y="916050"/>
            <a:ext cx="4270423" cy="821235"/>
          </a:xfrm>
          <a:prstGeom prst="rect">
            <a:avLst/>
          </a:prstGeom>
        </p:spPr>
      </p:pic>
      <p:sp>
        <p:nvSpPr>
          <p:cNvPr id="2" name="dashboardName"/>
          <p:cNvSpPr>
            <a:spLocks noGrp="1"/>
          </p:cNvSpPr>
          <p:nvPr>
            <p:ph type="ctrTitle" hasCustomPrompt="1"/>
          </p:nvPr>
        </p:nvSpPr>
        <p:spPr>
          <a:xfrm>
            <a:off x="685800" y="2130427"/>
            <a:ext cx="7772400" cy="1470025"/>
          </a:xfrm>
        </p:spPr>
        <p:txBody>
          <a:bodyPr/>
          <a:lstStyle>
            <a:lvl1pPr algn="ctr">
              <a:defRPr b="1"/>
            </a:lvl1pPr>
          </a:lstStyle>
          <a:p>
            <a:r>
              <a:rPr lang="de-DE" dirty="0" err="1"/>
              <a:t>dashboardName</a:t>
            </a:r>
            <a:endParaRPr lang="de-DE" dirty="0"/>
          </a:p>
        </p:txBody>
      </p:sp>
      <p:sp>
        <p:nvSpPr>
          <p:cNvPr id="3" name="clientName"/>
          <p:cNvSpPr>
            <a:spLocks noGrp="1"/>
          </p:cNvSpPr>
          <p:nvPr>
            <p:ph type="subTitle" idx="1" hasCustomPrompt="1"/>
          </p:nvPr>
        </p:nvSpPr>
        <p:spPr>
          <a:xfrm>
            <a:off x="1371600" y="3886200"/>
            <a:ext cx="6400800" cy="1752600"/>
          </a:xfrm>
        </p:spPr>
        <p:txBody>
          <a:bodyPr>
            <a:normAutofit/>
          </a:bodyPr>
          <a:lstStyle>
            <a:lvl1pPr marL="0" indent="0" algn="ctr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685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0287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17145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057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24003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de-DE" dirty="0" err="1"/>
              <a:t>clientName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183181812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Char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Bild 9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38"/>
            <a:ext cx="7313590" cy="817200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 dirty="0" err="1"/>
              <a:t>quintly</a:t>
            </a:r>
            <a:endParaRPr lang="en-US" dirty="0"/>
          </a:p>
        </p:txBody>
      </p:sp>
      <p:sp>
        <p:nvSpPr>
          <p:cNvPr id="7" name="Click icon to add chart"/>
          <p:cNvSpPr>
            <a:spLocks noGrp="1"/>
          </p:cNvSpPr>
          <p:nvPr>
            <p:ph type="chart" sz="quarter" idx="13"/>
          </p:nvPr>
        </p:nvSpPr>
        <p:spPr>
          <a:xfrm>
            <a:off x="457200" y="1731700"/>
            <a:ext cx="8229600" cy="4438800"/>
          </a:xfrm>
        </p:spPr>
        <p:txBody>
          <a:bodyPr/>
          <a:lstStyle/>
          <a:p>
            <a:r>
              <a:rPr lang="en-US"/>
              <a:t>Click icon to add chart</a:t>
            </a:r>
            <a:endParaRPr lang="de-DE" dirty="0"/>
          </a:p>
        </p:txBody>
      </p:sp>
      <p:sp>
        <p:nvSpPr>
          <p:cNvPr id="9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359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819860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Tab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Bild 8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40"/>
            <a:ext cx="7315200" cy="817669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/>
              <a:t>quintly</a:t>
            </a:r>
            <a:endParaRPr lang="en-US" dirty="0"/>
          </a:p>
        </p:txBody>
      </p:sp>
      <p:sp>
        <p:nvSpPr>
          <p:cNvPr id="7" name="tablePlaceholder"/>
          <p:cNvSpPr>
            <a:spLocks noGrp="1"/>
          </p:cNvSpPr>
          <p:nvPr>
            <p:ph type="tbl" sz="quarter" idx="13" hasCustomPrompt="1"/>
          </p:nvPr>
        </p:nvSpPr>
        <p:spPr>
          <a:xfrm>
            <a:off x="457200" y="1731706"/>
            <a:ext cx="8229600" cy="4440494"/>
          </a:xfrm>
        </p:spPr>
        <p:txBody>
          <a:bodyPr/>
          <a:lstStyle>
            <a:lvl1pPr>
              <a:defRPr sz="1000"/>
            </a:lvl1pPr>
          </a:lstStyle>
          <a:p>
            <a:r>
              <a:rPr lang="en-US" dirty="0" err="1"/>
              <a:t>tablePlaceholder</a:t>
            </a:r>
            <a:endParaRPr lang="de-DE" dirty="0"/>
          </a:p>
        </p:txBody>
      </p:sp>
      <p:sp>
        <p:nvSpPr>
          <p:cNvPr id="8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520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24752881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und Inha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6/8/2023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3095697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Abschnitts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722313" y="4406902"/>
            <a:ext cx="7772400" cy="1362075"/>
          </a:xfrm>
        </p:spPr>
        <p:txBody>
          <a:bodyPr anchor="t"/>
          <a:lstStyle>
            <a:lvl1pPr algn="l">
              <a:defRPr sz="3000" b="1" cap="all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6/8/2023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3691945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Zwei Inhal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sz="half" idx="1"/>
          </p:nvPr>
        </p:nvSpPr>
        <p:spPr>
          <a:xfrm>
            <a:off x="457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648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6/8/2023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9441359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Vergleic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Textplatzhalter 4"/>
          <p:cNvSpPr>
            <a:spLocks noGrp="1"/>
          </p:cNvSpPr>
          <p:nvPr>
            <p:ph type="body" sz="quarter" idx="3"/>
          </p:nvPr>
        </p:nvSpPr>
        <p:spPr>
          <a:xfrm>
            <a:off x="4645026" y="1535113"/>
            <a:ext cx="4041775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Inhaltsplatzhalter 5"/>
          <p:cNvSpPr>
            <a:spLocks noGrp="1"/>
          </p:cNvSpPr>
          <p:nvPr>
            <p:ph sz="quarter" idx="4"/>
          </p:nvPr>
        </p:nvSpPr>
        <p:spPr>
          <a:xfrm>
            <a:off x="4645026" y="2174875"/>
            <a:ext cx="4041775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7" name="Datumsplatzhalter 6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6/8/2023</a:t>
            </a:fld>
            <a:endParaRPr lang="en-US" dirty="0"/>
          </a:p>
        </p:txBody>
      </p:sp>
      <p:sp>
        <p:nvSpPr>
          <p:cNvPr id="8" name="Fußzeilenplatzhalt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Foliennummernplatzhalter 8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809566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Nur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Datumsplatzhalter 2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6/8/2023</a:t>
            </a:fld>
            <a:endParaRPr lang="en-US" dirty="0"/>
          </a:p>
        </p:txBody>
      </p:sp>
      <p:sp>
        <p:nvSpPr>
          <p:cNvPr id="4" name="Fußzeilenplatzhalt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Foliennummernplatzhalter 4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0997604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Le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umsplatzhalter 1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6/8/2023</a:t>
            </a:fld>
            <a:endParaRPr lang="en-US" dirty="0"/>
          </a:p>
        </p:txBody>
      </p:sp>
      <p:sp>
        <p:nvSpPr>
          <p:cNvPr id="3" name="Fußzeilenplatzhalt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1738482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halt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457201" y="273050"/>
            <a:ext cx="3008313" cy="1162050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>
          <a:xfrm>
            <a:off x="3575050" y="273052"/>
            <a:ext cx="5111750" cy="5853113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457201" y="1435102"/>
            <a:ext cx="3008313" cy="4691063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6/8/2023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6160629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d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Bildplatzhalt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r>
              <a:rPr lang="en-US"/>
              <a:t>Click icon to add picture</a:t>
            </a:r>
            <a:endParaRPr lang="de-DE" dirty="0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6/8/2023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02874096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und vertikaler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6/8/2023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34489553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kaler Titel u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kaler Titel 1"/>
          <p:cNvSpPr>
            <a:spLocks noGrp="1"/>
          </p:cNvSpPr>
          <p:nvPr>
            <p:ph type="title" orient="vert"/>
          </p:nvPr>
        </p:nvSpPr>
        <p:spPr>
          <a:xfrm>
            <a:off x="6629400" y="274640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>
          <a:xfrm>
            <a:off x="457200" y="274640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6/8/2023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1975844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platzhalter 1"/>
          <p:cNvSpPr>
            <a:spLocks noGrp="1"/>
          </p:cNvSpPr>
          <p:nvPr>
            <p:ph type="title"/>
          </p:nvPr>
        </p:nvSpPr>
        <p:spPr>
          <a:xfrm>
            <a:off x="457200" y="274640"/>
            <a:ext cx="8229600" cy="817669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705066"/>
            <a:ext cx="8229600" cy="4421099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de-DE" dirty="0"/>
              <a:t>Mastertextformat bearbeiten</a:t>
            </a:r>
          </a:p>
          <a:p>
            <a:pPr lvl="1"/>
            <a:r>
              <a:rPr lang="de-DE" dirty="0"/>
              <a:t>Zweite Ebene</a:t>
            </a:r>
          </a:p>
          <a:p>
            <a:pPr lvl="2"/>
            <a:r>
              <a:rPr lang="de-DE" dirty="0"/>
              <a:t>Dritte Ebene</a:t>
            </a:r>
          </a:p>
          <a:p>
            <a:pPr lvl="3"/>
            <a:r>
              <a:rPr lang="de-DE" dirty="0"/>
              <a:t>Vierte Ebene</a:t>
            </a:r>
          </a:p>
          <a:p>
            <a:pPr lvl="4"/>
            <a:r>
              <a:rPr lang="de-DE" dirty="0"/>
              <a:t>Fünfte Ebene</a:t>
            </a:r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3"/>
          </p:nvPr>
        </p:nvSpPr>
        <p:spPr>
          <a:xfrm>
            <a:off x="457200" y="6356352"/>
            <a:ext cx="8229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7" name="Rechteck 6"/>
          <p:cNvSpPr/>
          <p:nvPr/>
        </p:nvSpPr>
        <p:spPr>
          <a:xfrm>
            <a:off x="1" y="0"/>
            <a:ext cx="142094" cy="6858000"/>
          </a:xfrm>
          <a:prstGeom prst="rect">
            <a:avLst/>
          </a:prstGeom>
          <a:solidFill>
            <a:srgbClr val="132F43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 sz="1350" dirty="0"/>
          </a:p>
        </p:txBody>
      </p:sp>
    </p:spTree>
    <p:extLst>
      <p:ext uri="{BB962C8B-B14F-4D97-AF65-F5344CB8AC3E}">
        <p14:creationId xmlns:p14="http://schemas.microsoft.com/office/powerpoint/2010/main" val="196572475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3" r:id="rId13"/>
  </p:sldLayoutIdLst>
  <p:txStyles>
    <p:titleStyle>
      <a:lvl1pPr algn="l" defTabSz="342900" rtl="0" eaLnBrk="1" latinLnBrk="0" hangingPunct="1">
        <a:spcBef>
          <a:spcPct val="0"/>
        </a:spcBef>
        <a:buNone/>
        <a:defRPr sz="2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57175" indent="-257175" algn="l" defTabSz="3429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557213" indent="-214313" algn="l" defTabSz="342900" rtl="0" eaLnBrk="1" latinLnBrk="0" hangingPunct="1">
        <a:spcBef>
          <a:spcPct val="20000"/>
        </a:spcBef>
        <a:buFont typeface="Arial"/>
        <a:buChar char="–"/>
        <a:defRPr sz="2100" kern="1200"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l" defTabSz="342900" rtl="0" eaLnBrk="1" latinLnBrk="0" hangingPunct="1">
        <a:spcBef>
          <a:spcPct val="200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l" defTabSz="342900" rtl="0" eaLnBrk="1" latinLnBrk="0" hangingPunct="1">
        <a:spcBef>
          <a:spcPct val="20000"/>
        </a:spcBef>
        <a:buFont typeface="Arial"/>
        <a:buChar char="–"/>
        <a:defRPr sz="150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defTabSz="342900" rtl="0" eaLnBrk="1" latinLnBrk="0" hangingPunct="1">
        <a:spcBef>
          <a:spcPct val="20000"/>
        </a:spcBef>
        <a:buFont typeface="Arial"/>
        <a:buChar char="»"/>
        <a:defRPr sz="150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de-DE"/>
      </a:defPPr>
      <a:lvl1pPr marL="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.xm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F74263D-A6F0-4D11-BAAD-9276639A0B9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LinkedIn Followers Breakdown over Seniority | All profiles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AFF90398-9DB5-4106-AD94-7168D507CB54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1875813082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D97891FF-6624-4F15-84F3-8036F357409C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05/01/2023 - 05/31/2023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D7198AE0-0BFD-4A37-9A6F-40C029C1A50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106008339"/>
      </p:ext>
    </p:extLst>
  </p:cSld>
  <p:clrMapOvr>
    <a:masterClrMapping/>
  </p:clrMapOvr>
</p:sld>
</file>

<file path=ppt/theme/theme1.xml><?xml version="1.0" encoding="utf-8"?>
<a:theme xmlns:a="http://schemas.openxmlformats.org/drawingml/2006/main" name="quintly_templat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Presentation9" id="{77E0400C-7695-4C30-8023-BCE8CA7D95A2}" vid="{0F9F027B-7B08-491B-A6CB-03681FDC4E22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Default</Template>
  <TotalTime>0</TotalTime>
  <Words>14</Words>
  <Application>Microsoft Office PowerPoint</Application>
  <PresentationFormat>On-screen Show (4:3)</PresentationFormat>
  <Paragraphs>3</Paragraphs>
  <Slides>1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4" baseType="lpstr">
      <vt:lpstr>Calibri</vt:lpstr>
      <vt:lpstr>Arial</vt:lpstr>
      <vt:lpstr>quintly_template</vt:lpstr>
      <vt:lpstr>LinkedIn Followers Breakdown over Seniority | All profiles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LinkedIn Followers Breakdown over Seniority | All profiles</dc:title>
  <dc:creator>Frederik Born</dc:creator>
  <cp:lastModifiedBy>Frederik Born</cp:lastModifiedBy>
  <cp:revision>1</cp:revision>
  <dcterms:created xsi:type="dcterms:W3CDTF">2023-06-08T17:08:48Z</dcterms:created>
  <dcterms:modified xsi:type="dcterms:W3CDTF">2023-06-08T17:08:57Z</dcterms:modified>
</cp:coreProperties>
</file>