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multiLvlStrRef>
              <c:f>Sheet1!$A$1:$J$1</c:f>
            </c:multiLvlStrRef>
          </c:cat>
          <c:val>
            <c:numRef>
              <c:f>Sheet1!$A$2:$J$2</c:f>
            </c:numRef>
          </c:val>
          <c:extLst>
            <c:ext xmlns:c16="http://schemas.microsoft.com/office/drawing/2014/chart" uri="{C3380CC4-5D6E-409C-BE32-E72D297353CC}">
              <c16:uniqueId val="{00000000-F6A7-4F04-9264-72522A982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67CED-E76B-41AC-B851-E1155F690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56296-E273-4FF0-8ADE-B59C95CCB8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433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B134F-7A60-45B5-8C5D-B01E5B425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0B6A1-846E-4B76-BD19-806AAA498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0452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Seniority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Seniority | All profiles</dc:title>
  <dc:creator>Frederik Born</dc:creator>
  <cp:lastModifiedBy>Frederik Born</cp:lastModifiedBy>
  <cp:revision>1</cp:revision>
  <dcterms:created xsi:type="dcterms:W3CDTF">2023-06-08T17:07:58Z</dcterms:created>
  <dcterms:modified xsi:type="dcterms:W3CDTF">2023-06-08T17:08:09Z</dcterms:modified>
</cp:coreProperties>
</file>