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Sheet1!$A$1:$J$1</c:f>
            </c:multiLvlStrRef>
          </c:cat>
          <c:val>
            <c:numRef>
              <c:f>Sheet1!$A$2:$J$2</c:f>
            </c:numRef>
          </c:val>
          <c:extLst>
            <c:ext xmlns:c16="http://schemas.microsoft.com/office/drawing/2014/chart" uri="{C3380CC4-5D6E-409C-BE32-E72D297353CC}">
              <c16:uniqueId val="{00000000-DA4B-48D9-9B60-D6395AC49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829E7-BAE1-46D7-8532-342D71D00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Seniority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6E04CD-3DB4-4687-9403-E58AEEE0E6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6474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D42CC-9B82-4434-9811-933741F92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A306E-5B87-41FE-886E-47173A6B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383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Seniority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Seniority | All profiles</dc:title>
  <dc:creator>Frederik Born</dc:creator>
  <cp:lastModifiedBy>Frederik Born</cp:lastModifiedBy>
  <cp:revision>1</cp:revision>
  <dcterms:created xsi:type="dcterms:W3CDTF">2023-06-08T17:07:00Z</dcterms:created>
  <dcterms:modified xsi:type="dcterms:W3CDTF">2023-06-08T17:07:16Z</dcterms:modified>
</cp:coreProperties>
</file>