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Sheet1!$A$1:$J$1</c:f>
              <c:strCache>
                <c:ptCount val="10"/>
                <c:pt idx="0">
                  <c:v>CXO</c:v>
                </c:pt>
                <c:pt idx="1">
                  <c:v>Director</c:v>
                </c:pt>
                <c:pt idx="2">
                  <c:v>Entry</c:v>
                </c:pt>
                <c:pt idx="3">
                  <c:v>Manager</c:v>
                </c:pt>
                <c:pt idx="4">
                  <c:v>Owner</c:v>
                </c:pt>
                <c:pt idx="5">
                  <c:v>Partner</c:v>
                </c:pt>
                <c:pt idx="6">
                  <c:v>Senior</c:v>
                </c:pt>
                <c:pt idx="7">
                  <c:v>Training</c:v>
                </c:pt>
                <c:pt idx="8">
                  <c:v>Unpaid</c:v>
                </c:pt>
                <c:pt idx="9">
                  <c:v>VP</c:v>
                </c:pt>
              </c:strCache>
            </c:strRef>
          </c:cat>
          <c:val>
            <c:numRef>
              <c:f>Sheet1!$A$2:$J$2</c:f>
              <c:numCache>
                <c:formatCode>General</c:formatCode>
                <c:ptCount val="10"/>
                <c:pt idx="0">
                  <c:v>2281</c:v>
                </c:pt>
                <c:pt idx="1">
                  <c:v>11896</c:v>
                </c:pt>
                <c:pt idx="2">
                  <c:v>56519</c:v>
                </c:pt>
                <c:pt idx="3">
                  <c:v>13234</c:v>
                </c:pt>
                <c:pt idx="4">
                  <c:v>1641</c:v>
                </c:pt>
                <c:pt idx="5">
                  <c:v>517</c:v>
                </c:pt>
                <c:pt idx="6">
                  <c:v>44870</c:v>
                </c:pt>
                <c:pt idx="7">
                  <c:v>3133</c:v>
                </c:pt>
                <c:pt idx="8">
                  <c:v>403</c:v>
                </c:pt>
                <c:pt idx="9">
                  <c:v>2687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8-47BA-96C2-84DD94F26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ED73-1B5E-4EDF-97A2-1A159D6C4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1DF940-E0ED-433A-8F44-EB98874797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592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66E98-3B1F-4F33-AA8E-AAFB36743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73635-A39F-4BDE-ABC2-B47D7AF7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582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Seniority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Seniority | All profiles</dc:title>
  <dc:creator>Frederik Born</dc:creator>
  <cp:lastModifiedBy>Frederik Born</cp:lastModifiedBy>
  <cp:revision>1</cp:revision>
  <dcterms:created xsi:type="dcterms:W3CDTF">2023-06-08T15:03:16Z</dcterms:created>
  <dcterms:modified xsi:type="dcterms:W3CDTF">2023-06-08T15:03:30Z</dcterms:modified>
</cp:coreProperties>
</file>