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0.75</c:v>
                </c:pt>
                <c:pt idx="1">
                  <c:v>0</c:v>
                </c:pt>
                <c:pt idx="2">
                  <c:v>2.1287878787878798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5D-4E3F-A933-6DBDDDFF28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712768"/>
        <c:axId val="376713096"/>
      </c:barChart>
      <c:catAx>
        <c:axId val="37671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713096"/>
        <c:crosses val="autoZero"/>
        <c:auto val="1"/>
        <c:lblAlgn val="ctr"/>
        <c:lblOffset val="100"/>
        <c:noMultiLvlLbl val="0"/>
      </c:catAx>
      <c:valAx>
        <c:axId val="376713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71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018DB-B438-4F07-BFDF-70AED24B8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889A9E-1D0E-4C86-85B5-52F245403F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5482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000BC7-826B-4524-B462-6B827C60AB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E5331-85E1-4247-B898-D4425738B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986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Italia</dc:title>
  <dc:creator>Frederik Born</dc:creator>
  <cp:lastModifiedBy>Frederik Born</cp:lastModifiedBy>
  <cp:revision>1</cp:revision>
  <dcterms:created xsi:type="dcterms:W3CDTF">2023-06-08T14:17:36Z</dcterms:created>
  <dcterms:modified xsi:type="dcterms:W3CDTF">2023-06-08T14:17:39Z</dcterms:modified>
</cp:coreProperties>
</file>