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0.75</c:v>
                </c:pt>
                <c:pt idx="1">
                  <c:v>0</c:v>
                </c:pt>
                <c:pt idx="2">
                  <c:v>2.1287878787878798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67-4408-9155-21EB25B385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660896"/>
        <c:axId val="359661224"/>
      </c:barChart>
      <c:catAx>
        <c:axId val="35966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61224"/>
        <c:crosses val="autoZero"/>
        <c:auto val="1"/>
        <c:lblAlgn val="ctr"/>
        <c:lblOffset val="100"/>
        <c:noMultiLvlLbl val="0"/>
      </c:catAx>
      <c:valAx>
        <c:axId val="35966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6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AD058-AD93-4DF9-8279-B7BE64C8F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C8AF0B-7A0C-4817-85E5-F644625595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7453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A2FAA-F48D-4EB8-BF97-F2786634A3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9E128-C8CD-439F-A909-AEAF9B0A0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346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2023-06-08T14:17:19Z</dcterms:created>
  <dcterms:modified xsi:type="dcterms:W3CDTF">2023-06-08T14:17:35Z</dcterms:modified>
</cp:coreProperties>
</file>