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Reference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20.746613809052</c:v>
                </c:pt>
                <c:pt idx="1">
                  <c:v>4.37422762921301</c:v>
                </c:pt>
                <c:pt idx="2">
                  <c:v>5.6392694063926996</c:v>
                </c:pt>
                <c:pt idx="3">
                  <c:v>14.1330415442341</c:v>
                </c:pt>
                <c:pt idx="4">
                  <c:v>4.1654357459379998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90-429F-A368-9F7607DE1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183104"/>
        <c:axId val="229391416"/>
      </c:barChart>
      <c:catAx>
        <c:axId val="36218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391416"/>
        <c:crosses val="autoZero"/>
        <c:auto val="1"/>
        <c:lblAlgn val="ctr"/>
        <c:lblOffset val="100"/>
        <c:noMultiLvlLbl val="0"/>
      </c:catAx>
      <c:valAx>
        <c:axId val="22939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8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6277D-8C3B-4D18-BE33-FD43EC87C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8F5F0E-D768-43CD-99AA-8BEBD478B2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7075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68A6B-0140-44F3-91C9-D3EB0D751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32320-9170-406B-B3E5-EEE35683E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2847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2023-06-08T13:41:25Z</dcterms:created>
  <dcterms:modified xsi:type="dcterms:W3CDTF">2023-06-08T13:41:40Z</dcterms:modified>
</cp:coreProperties>
</file>