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6.6701680672268902</c:v>
                </c:pt>
                <c:pt idx="1">
                  <c:v>7.0441913020737701</c:v>
                </c:pt>
                <c:pt idx="2">
                  <c:v>5.1948051948051903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E-4141-AA79-C37650DC3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403920"/>
        <c:axId val="60400640"/>
      </c:barChart>
      <c:catAx>
        <c:axId val="604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00640"/>
        <c:crosses val="autoZero"/>
        <c:auto val="1"/>
        <c:lblAlgn val="ctr"/>
        <c:lblOffset val="100"/>
        <c:noMultiLvlLbl val="0"/>
      </c:catAx>
      <c:valAx>
        <c:axId val="6040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3C764-E704-4BD9-A478-56BC06EB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8D11F3-2CD1-43B0-A15A-81E88E1153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477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FE9A6-7411-47A5-A6AC-E6F66F50C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0B7CB-3F12-443B-889E-940C9A78A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1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2023-06-08T13:03:35Z</dcterms:created>
  <dcterms:modified xsi:type="dcterms:W3CDTF">2023-06-08T13:03:50Z</dcterms:modified>
</cp:coreProperties>
</file>