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Reference</c:v>
                </c:pt>
                <c:pt idx="4">
                  <c:v>Status</c:v>
                </c:pt>
                <c:pt idx="5">
                  <c:v>Video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26.768324769775401</c:v>
                </c:pt>
                <c:pt idx="1">
                  <c:v>4.1287827565920097</c:v>
                </c:pt>
                <c:pt idx="2">
                  <c:v>3.2714161880074299</c:v>
                </c:pt>
                <c:pt idx="3">
                  <c:v>19.301578446589399</c:v>
                </c:pt>
                <c:pt idx="4">
                  <c:v>0.87269704945283</c:v>
                </c:pt>
                <c:pt idx="5">
                  <c:v>3.7487621067023902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98-49D3-AE82-C8FA87163C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6780104"/>
        <c:axId val="373277328"/>
      </c:barChart>
      <c:catAx>
        <c:axId val="37678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277328"/>
        <c:crosses val="autoZero"/>
        <c:auto val="1"/>
        <c:lblAlgn val="ctr"/>
        <c:lblOffset val="100"/>
        <c:noMultiLvlLbl val="0"/>
      </c:catAx>
      <c:valAx>
        <c:axId val="37327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78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46788-7EB0-4837-9918-6D5747129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890F52-185F-457E-93B8-6793940710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7702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21AD12-2AC2-49C7-A24E-31C000BF54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E6D2C2-A724-4167-914D-B9714299B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8104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2023-06-07T18:14:29Z</dcterms:created>
  <dcterms:modified xsi:type="dcterms:W3CDTF">2023-06-07T18:14:39Z</dcterms:modified>
</cp:coreProperties>
</file>